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charts/chartEx2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5.xml" ContentType="application/vnd.openxmlformats-officedocument.themeOverride+xml"/>
  <Override PartName="/ppt/charts/chartEx3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351" r:id="rId6"/>
    <p:sldId id="362" r:id="rId7"/>
    <p:sldId id="263" r:id="rId8"/>
    <p:sldId id="365" r:id="rId9"/>
    <p:sldId id="363" r:id="rId10"/>
    <p:sldId id="364" r:id="rId11"/>
    <p:sldId id="371" r:id="rId12"/>
    <p:sldId id="360" r:id="rId13"/>
    <p:sldId id="358" r:id="rId14"/>
    <p:sldId id="367" r:id="rId15"/>
    <p:sldId id="370" r:id="rId16"/>
    <p:sldId id="375" r:id="rId17"/>
    <p:sldId id="261" r:id="rId18"/>
    <p:sldId id="372" r:id="rId19"/>
    <p:sldId id="374" r:id="rId20"/>
    <p:sldId id="373" r:id="rId21"/>
    <p:sldId id="376" r:id="rId22"/>
    <p:sldId id="377" r:id="rId23"/>
    <p:sldId id="357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1C"/>
    <a:srgbClr val="FBCEB1"/>
    <a:srgbClr val="F28C28"/>
    <a:srgbClr val="A8805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76" d="100"/>
          <a:sy n="76" d="100"/>
        </p:scale>
        <p:origin x="12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F:\DA7\projects\opiate-fatal\data\for_visuals\fatal_info\fatal_by_drug.csv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6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F:\DA7\projects\opiate-fatal\data\for_visuals\scripts\conclusion%20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F:\DA7\projects\opiate-fatal\data\for_visuals\scripts\all_county_rate_per_100%20-%20Copy.xlsx" TargetMode="External"/><Relationship Id="rId4" Type="http://schemas.openxmlformats.org/officeDocument/2006/relationships/themeOverride" Target="../theme/themeOverride2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F:\DA7\projects\opiate-fatal\data\for_visuals\fatal_info\total_fatal_2016_2020.xlsx" TargetMode="External"/><Relationship Id="rId4" Type="http://schemas.openxmlformats.org/officeDocument/2006/relationships/themeOverride" Target="../theme/themeOverride4.xm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F:\DA7\projects\opiate-fatal\data\for_visuals\non_fatal\nonfatal_by_countyr.xlsx" TargetMode="External"/><Relationship Id="rId4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opiate_scripts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7598182</c:v>
                </c:pt>
                <c:pt idx="1">
                  <c:v>7954399</c:v>
                </c:pt>
                <c:pt idx="2">
                  <c:v>8301322</c:v>
                </c:pt>
                <c:pt idx="3">
                  <c:v>8726419</c:v>
                </c:pt>
                <c:pt idx="4">
                  <c:v>8899184</c:v>
                </c:pt>
                <c:pt idx="5">
                  <c:v>8863172</c:v>
                </c:pt>
                <c:pt idx="6">
                  <c:v>8781703</c:v>
                </c:pt>
                <c:pt idx="7">
                  <c:v>8250841</c:v>
                </c:pt>
                <c:pt idx="8">
                  <c:v>7935559</c:v>
                </c:pt>
                <c:pt idx="9">
                  <c:v>7569787</c:v>
                </c:pt>
                <c:pt idx="10">
                  <c:v>7141529</c:v>
                </c:pt>
                <c:pt idx="11">
                  <c:v>6386811</c:v>
                </c:pt>
                <c:pt idx="12">
                  <c:v>5549903</c:v>
                </c:pt>
                <c:pt idx="13">
                  <c:v>5094756</c:v>
                </c:pt>
                <c:pt idx="14">
                  <c:v>4672795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4A-426E-8AB3-660C6F6861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45568"/>
        <c:axId val="310740160"/>
      </c:lineChart>
      <c:catAx>
        <c:axId val="31074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47315434761189795"/>
              <c:y val="0.835706069656653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0160"/>
        <c:crossesAt val="0"/>
        <c:auto val="1"/>
        <c:lblAlgn val="ctr"/>
        <c:lblOffset val="100"/>
        <c:noMultiLvlLbl val="0"/>
      </c:catAx>
      <c:valAx>
        <c:axId val="310740160"/>
        <c:scaling>
          <c:orientation val="minMax"/>
          <c:min val="4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 Prescriptions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5568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81.2</c:v>
                </c:pt>
                <c:pt idx="1">
                  <c:v>80.900000000000006</c:v>
                </c:pt>
                <c:pt idx="2">
                  <c:v>81.3</c:v>
                </c:pt>
                <c:pt idx="3">
                  <c:v>78.099999999999994</c:v>
                </c:pt>
                <c:pt idx="4">
                  <c:v>75.599999999999994</c:v>
                </c:pt>
                <c:pt idx="5">
                  <c:v>70.599999999999994</c:v>
                </c:pt>
                <c:pt idx="6">
                  <c:v>66.5</c:v>
                </c:pt>
                <c:pt idx="7">
                  <c:v>59</c:v>
                </c:pt>
                <c:pt idx="8">
                  <c:v>51.4</c:v>
                </c:pt>
                <c:pt idx="9">
                  <c:v>46.7</c:v>
                </c:pt>
                <c:pt idx="10">
                  <c:v>43.3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A-4854-9AA0-CB01A8AC06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140.03</c:v>
                </c:pt>
                <c:pt idx="1">
                  <c:v>138.5</c:v>
                </c:pt>
                <c:pt idx="2">
                  <c:v>136.07</c:v>
                </c:pt>
                <c:pt idx="3">
                  <c:v>127.05</c:v>
                </c:pt>
                <c:pt idx="4">
                  <c:v>121.32</c:v>
                </c:pt>
                <c:pt idx="5">
                  <c:v>114.85</c:v>
                </c:pt>
                <c:pt idx="6">
                  <c:v>107.46</c:v>
                </c:pt>
                <c:pt idx="7">
                  <c:v>95.2</c:v>
                </c:pt>
                <c:pt idx="8">
                  <c:v>81.96</c:v>
                </c:pt>
                <c:pt idx="9">
                  <c:v>74.599999999999994</c:v>
                </c:pt>
                <c:pt idx="10">
                  <c:v>74.59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A-4854-9AA0-CB01A8AC0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0402048"/>
        <c:axId val="220402464"/>
      </c:barChart>
      <c:catAx>
        <c:axId val="22040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464"/>
        <c:crosses val="autoZero"/>
        <c:auto val="1"/>
        <c:lblAlgn val="ctr"/>
        <c:lblOffset val="100"/>
        <c:noMultiLvlLbl val="0"/>
      </c:catAx>
      <c:valAx>
        <c:axId val="2204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9139666</c:v>
                </c:pt>
                <c:pt idx="1">
                  <c:v>6250940</c:v>
                </c:pt>
                <c:pt idx="2">
                  <c:v>4677733</c:v>
                </c:pt>
                <c:pt idx="3">
                  <c:v>2856089</c:v>
                </c:pt>
                <c:pt idx="4">
                  <c:v>2379072</c:v>
                </c:pt>
                <c:pt idx="5">
                  <c:v>1810284</c:v>
                </c:pt>
                <c:pt idx="6">
                  <c:v>1290076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3-40AE-BE0C-61D86838E61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7839453</c:v>
                </c:pt>
                <c:pt idx="1">
                  <c:v>5578700</c:v>
                </c:pt>
                <c:pt idx="2">
                  <c:v>4242625</c:v>
                </c:pt>
                <c:pt idx="3">
                  <c:v>2621475</c:v>
                </c:pt>
                <c:pt idx="4">
                  <c:v>2273242</c:v>
                </c:pt>
                <c:pt idx="5">
                  <c:v>1699364</c:v>
                </c:pt>
                <c:pt idx="6">
                  <c:v>1167742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53-40AE-BE0C-61D86838E61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6984922</c:v>
                </c:pt>
                <c:pt idx="1">
                  <c:v>5040877</c:v>
                </c:pt>
                <c:pt idx="2">
                  <c:v>3918919</c:v>
                </c:pt>
                <c:pt idx="3">
                  <c:v>2455868</c:v>
                </c:pt>
                <c:pt idx="4">
                  <c:v>2134568</c:v>
                </c:pt>
                <c:pt idx="5">
                  <c:v>1597330</c:v>
                </c:pt>
                <c:pt idx="6">
                  <c:v>1078107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53-40AE-BE0C-61D86838E61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6449118</c:v>
                </c:pt>
                <c:pt idx="1">
                  <c:v>4720918</c:v>
                </c:pt>
                <c:pt idx="2">
                  <c:v>3796262</c:v>
                </c:pt>
                <c:pt idx="3">
                  <c:v>2310421</c:v>
                </c:pt>
                <c:pt idx="4">
                  <c:v>2103035</c:v>
                </c:pt>
                <c:pt idx="5">
                  <c:v>1562523</c:v>
                </c:pt>
                <c:pt idx="6">
                  <c:v>1010231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53-40AE-BE0C-61D86838E61A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5877274</c:v>
                </c:pt>
                <c:pt idx="1">
                  <c:v>4619833</c:v>
                </c:pt>
                <c:pt idx="2">
                  <c:v>3610487</c:v>
                </c:pt>
                <c:pt idx="3">
                  <c:v>2201962</c:v>
                </c:pt>
                <c:pt idx="4">
                  <c:v>2028348</c:v>
                </c:pt>
                <c:pt idx="5">
                  <c:v>1490580</c:v>
                </c:pt>
                <c:pt idx="6">
                  <c:v>996444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3-40AE-BE0C-61D86838E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0660191"/>
        <c:axId val="1550660607"/>
      </c:barChart>
      <c:catAx>
        <c:axId val="1550660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607"/>
        <c:crosses val="autoZero"/>
        <c:auto val="1"/>
        <c:lblAlgn val="ctr"/>
        <c:lblOffset val="100"/>
        <c:noMultiLvlLbl val="0"/>
      </c:catAx>
      <c:valAx>
        <c:axId val="155066060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5066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deaths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B1-426B-868F-5FD068019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649760"/>
        <c:axId val="315648928"/>
      </c:lineChart>
      <c:catAx>
        <c:axId val="31564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8928"/>
        <c:crosses val="autoZero"/>
        <c:auto val="1"/>
        <c:lblAlgn val="ctr"/>
        <c:lblOffset val="100"/>
        <c:noMultiLvlLbl val="0"/>
      </c:catAx>
      <c:valAx>
        <c:axId val="31564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809929121519864E-2"/>
          <c:y val="0.14300940438871473"/>
          <c:w val="0.93375018565712331"/>
          <c:h val="0.787883889122010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Deaths per 100,000
population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Sheet2!$A$2:$A$42</c:f>
              <c:numCache>
                <c:formatCode>0</c:formatCode>
                <c:ptCount val="41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  <c:pt idx="39">
                  <c:v>2019</c:v>
                </c:pt>
                <c:pt idx="40">
                  <c:v>2020</c:v>
                </c:pt>
              </c:numCache>
            </c:numRef>
          </c:xVal>
          <c:yVal>
            <c:numRef>
              <c:f>Sheet2!$B$2:$B$42</c:f>
              <c:numCache>
                <c:formatCode>0.0</c:formatCode>
                <c:ptCount val="41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2.8</c:v>
                </c:pt>
                <c:pt idx="4">
                  <c:v>2.8</c:v>
                </c:pt>
                <c:pt idx="5">
                  <c:v>3</c:v>
                </c:pt>
                <c:pt idx="6">
                  <c:v>3.3</c:v>
                </c:pt>
                <c:pt idx="7">
                  <c:v>3.3</c:v>
                </c:pt>
                <c:pt idx="8">
                  <c:v>3.7</c:v>
                </c:pt>
                <c:pt idx="9">
                  <c:v>3.8</c:v>
                </c:pt>
                <c:pt idx="10">
                  <c:v>3.4</c:v>
                </c:pt>
                <c:pt idx="11">
                  <c:v>3.7</c:v>
                </c:pt>
                <c:pt idx="12">
                  <c:v>4.0999999999999996</c:v>
                </c:pt>
                <c:pt idx="13">
                  <c:v>4.7</c:v>
                </c:pt>
                <c:pt idx="14">
                  <c:v>4.8</c:v>
                </c:pt>
                <c:pt idx="15">
                  <c:v>4.8</c:v>
                </c:pt>
                <c:pt idx="16">
                  <c:v>4.9000000000000004</c:v>
                </c:pt>
                <c:pt idx="17">
                  <c:v>5.3</c:v>
                </c:pt>
                <c:pt idx="18">
                  <c:v>5.5</c:v>
                </c:pt>
                <c:pt idx="19">
                  <c:v>6</c:v>
                </c:pt>
                <c:pt idx="20">
                  <c:v>6.2</c:v>
                </c:pt>
                <c:pt idx="21">
                  <c:v>6.8</c:v>
                </c:pt>
                <c:pt idx="22">
                  <c:v>8.1999999999999993</c:v>
                </c:pt>
                <c:pt idx="23">
                  <c:v>8.9</c:v>
                </c:pt>
                <c:pt idx="24">
                  <c:v>9.3000000000000007</c:v>
                </c:pt>
                <c:pt idx="25">
                  <c:v>10.1</c:v>
                </c:pt>
                <c:pt idx="26">
                  <c:v>11.5</c:v>
                </c:pt>
                <c:pt idx="27">
                  <c:v>11.9</c:v>
                </c:pt>
                <c:pt idx="28">
                  <c:v>12</c:v>
                </c:pt>
                <c:pt idx="29">
                  <c:v>12</c:v>
                </c:pt>
                <c:pt idx="30">
                  <c:v>12.4</c:v>
                </c:pt>
                <c:pt idx="31">
                  <c:v>13.2</c:v>
                </c:pt>
                <c:pt idx="32">
                  <c:v>13.2</c:v>
                </c:pt>
                <c:pt idx="33">
                  <c:v>14</c:v>
                </c:pt>
                <c:pt idx="34">
                  <c:v>15</c:v>
                </c:pt>
                <c:pt idx="35">
                  <c:v>16.5</c:v>
                </c:pt>
                <c:pt idx="36">
                  <c:v>20</c:v>
                </c:pt>
                <c:pt idx="37">
                  <c:v>22</c:v>
                </c:pt>
                <c:pt idx="38">
                  <c:v>20.100000000000001</c:v>
                </c:pt>
                <c:pt idx="39">
                  <c:v>21.5</c:v>
                </c:pt>
                <c:pt idx="40">
                  <c:v>28.3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4F-4D29-B8DE-9DA75BC08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0095"/>
        <c:axId val="211609679"/>
      </c:scatterChart>
      <c:valAx>
        <c:axId val="21161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09679"/>
        <c:crosses val="autoZero"/>
        <c:crossBetween val="midCat"/>
      </c:valAx>
      <c:valAx>
        <c:axId val="2116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Fatal</a:t>
            </a:r>
            <a:r>
              <a:rPr lang="en-US" baseline="0"/>
              <a:t> OD by Drug and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Sheet2!$B$2:$B$8</c:f>
              <c:numCache>
                <c:formatCode>General</c:formatCode>
                <c:ptCount val="7"/>
                <c:pt idx="0">
                  <c:v>3437</c:v>
                </c:pt>
                <c:pt idx="1">
                  <c:v>1499</c:v>
                </c:pt>
                <c:pt idx="2">
                  <c:v>1769</c:v>
                </c:pt>
                <c:pt idx="3">
                  <c:v>1560</c:v>
                </c:pt>
                <c:pt idx="4">
                  <c:v>1475</c:v>
                </c:pt>
                <c:pt idx="5">
                  <c:v>4431</c:v>
                </c:pt>
                <c:pt idx="6">
                  <c:v>1121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7-4269-8B88-BCBB1A298A9B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3023</c:v>
                </c:pt>
                <c:pt idx="1">
                  <c:v>1836</c:v>
                </c:pt>
                <c:pt idx="2">
                  <c:v>3005</c:v>
                </c:pt>
                <c:pt idx="3">
                  <c:v>1866</c:v>
                </c:pt>
                <c:pt idx="4">
                  <c:v>2049</c:v>
                </c:pt>
                <c:pt idx="5">
                  <c:v>3860</c:v>
                </c:pt>
                <c:pt idx="6">
                  <c:v>1910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67-4269-8B88-BCBB1A298A9B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Sheet2!$D$2:$D$8</c:f>
              <c:numCache>
                <c:formatCode>General</c:formatCode>
                <c:ptCount val="7"/>
                <c:pt idx="0">
                  <c:v>2454</c:v>
                </c:pt>
                <c:pt idx="1">
                  <c:v>1504</c:v>
                </c:pt>
                <c:pt idx="2">
                  <c:v>4463</c:v>
                </c:pt>
                <c:pt idx="3">
                  <c:v>2201</c:v>
                </c:pt>
                <c:pt idx="4">
                  <c:v>2526</c:v>
                </c:pt>
                <c:pt idx="5">
                  <c:v>3287</c:v>
                </c:pt>
                <c:pt idx="6">
                  <c:v>2771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67-4269-8B88-BCBB1A298A9B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Sheet2!$E$2:$E$8</c:f>
              <c:numCache>
                <c:formatCode>General</c:formatCode>
                <c:ptCount val="7"/>
                <c:pt idx="0">
                  <c:v>2370</c:v>
                </c:pt>
                <c:pt idx="1">
                  <c:v>2003</c:v>
                </c:pt>
                <c:pt idx="2">
                  <c:v>6516</c:v>
                </c:pt>
                <c:pt idx="3">
                  <c:v>2279</c:v>
                </c:pt>
                <c:pt idx="4">
                  <c:v>3471</c:v>
                </c:pt>
                <c:pt idx="5">
                  <c:v>3086</c:v>
                </c:pt>
                <c:pt idx="6">
                  <c:v>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67-4269-8B88-BCBB1A298A9B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Sheet2!$F$2:$F$8</c:f>
              <c:numCache>
                <c:formatCode>General</c:formatCode>
                <c:ptCount val="7"/>
                <c:pt idx="0">
                  <c:v>3426</c:v>
                </c:pt>
                <c:pt idx="1">
                  <c:v>2502</c:v>
                </c:pt>
                <c:pt idx="2">
                  <c:v>12076</c:v>
                </c:pt>
                <c:pt idx="3">
                  <c:v>1986</c:v>
                </c:pt>
                <c:pt idx="4">
                  <c:v>5777</c:v>
                </c:pt>
                <c:pt idx="5">
                  <c:v>3570</c:v>
                </c:pt>
                <c:pt idx="6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67-4269-8B88-BCBB1A298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955247"/>
        <c:axId val="886941519"/>
      </c:barChart>
      <c:catAx>
        <c:axId val="886955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41519"/>
        <c:crosses val="autoZero"/>
        <c:auto val="1"/>
        <c:lblAlgn val="ctr"/>
        <c:lblOffset val="100"/>
        <c:noMultiLvlLbl val="0"/>
      </c:catAx>
      <c:valAx>
        <c:axId val="886941519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88695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non_fatal_overdose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990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19559</c:v>
                </c:pt>
                <c:pt idx="1">
                  <c:v>20123</c:v>
                </c:pt>
                <c:pt idx="2">
                  <c:v>21529</c:v>
                </c:pt>
                <c:pt idx="3">
                  <c:v>134749</c:v>
                </c:pt>
                <c:pt idx="4">
                  <c:v>138819</c:v>
                </c:pt>
                <c:pt idx="5">
                  <c:v>138463</c:v>
                </c:pt>
                <c:pt idx="6">
                  <c:v>140690</c:v>
                </c:pt>
                <c:pt idx="7">
                  <c:v>151903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48-4F8F-B7BA-FBE49A249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6439583"/>
        <c:axId val="1566439999"/>
      </c:lineChart>
      <c:catAx>
        <c:axId val="156643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999"/>
        <c:crosses val="autoZero"/>
        <c:auto val="1"/>
        <c:lblAlgn val="ctr"/>
        <c:lblOffset val="100"/>
        <c:noMultiLvlLbl val="0"/>
      </c:catAx>
      <c:valAx>
        <c:axId val="156643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6252</c:v>
                </c:pt>
                <c:pt idx="1">
                  <c:v>3074</c:v>
                </c:pt>
                <c:pt idx="2">
                  <c:v>10863</c:v>
                </c:pt>
                <c:pt idx="3">
                  <c:v>26690</c:v>
                </c:pt>
                <c:pt idx="4">
                  <c:v>9433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B-48F9-A0A8-87C8B9CF50E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6633</c:v>
                </c:pt>
                <c:pt idx="1">
                  <c:v>3693</c:v>
                </c:pt>
                <c:pt idx="2">
                  <c:v>16779</c:v>
                </c:pt>
                <c:pt idx="3">
                  <c:v>26399</c:v>
                </c:pt>
                <c:pt idx="4">
                  <c:v>10357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5B-48F9-A0A8-87C8B9CF50E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7908</c:v>
                </c:pt>
                <c:pt idx="1">
                  <c:v>4006</c:v>
                </c:pt>
                <c:pt idx="2">
                  <c:v>20530</c:v>
                </c:pt>
                <c:pt idx="3">
                  <c:v>24059</c:v>
                </c:pt>
                <c:pt idx="4">
                  <c:v>12031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5B-48F9-A0A8-87C8B9CF50E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7465</c:v>
                </c:pt>
                <c:pt idx="1">
                  <c:v>5010</c:v>
                </c:pt>
                <c:pt idx="2">
                  <c:v>22549</c:v>
                </c:pt>
                <c:pt idx="3">
                  <c:v>25530</c:v>
                </c:pt>
                <c:pt idx="4">
                  <c:v>12798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5B-48F9-A0A8-87C8B9CF50E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  Amphetamine_Methamphetamine</c:v>
                </c:pt>
                <c:pt idx="1">
                  <c:v>  Cocaine</c:v>
                </c:pt>
                <c:pt idx="2">
                  <c:v>  Herion</c:v>
                </c:pt>
                <c:pt idx="3">
                  <c:v>Opiod (no heroin)</c:v>
                </c:pt>
                <c:pt idx="4">
                  <c:v>  All Stimulant Overdose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7706</c:v>
                </c:pt>
                <c:pt idx="1">
                  <c:v>4957</c:v>
                </c:pt>
                <c:pt idx="2">
                  <c:v>25661</c:v>
                </c:pt>
                <c:pt idx="3">
                  <c:v>33299</c:v>
                </c:pt>
                <c:pt idx="4">
                  <c:v>13018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5B-48F9-A0A8-87C8B9CF50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61105743"/>
        <c:axId val="661103663"/>
      </c:barChart>
      <c:catAx>
        <c:axId val="661105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103663"/>
        <c:crosses val="autoZero"/>
        <c:auto val="1"/>
        <c:lblAlgn val="ctr"/>
        <c:lblOffset val="100"/>
        <c:noMultiLvlLbl val="0"/>
      </c:catAx>
      <c:valAx>
        <c:axId val="6611036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105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Sheet1!$E$13</c:f>
              <c:strCache>
                <c:ptCount val="1"/>
                <c:pt idx="0">
                  <c:v>scripts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Sheet1!$D$14:$D$28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Sheet1!$E$14:$E$28</c:f>
              <c:numCache>
                <c:formatCode>0%</c:formatCode>
                <c:ptCount val="15"/>
                <c:pt idx="1">
                  <c:v>4.1791295410538228E-2</c:v>
                </c:pt>
                <c:pt idx="2">
                  <c:v>4.8713796575662938E-2</c:v>
                </c:pt>
                <c:pt idx="3">
                  <c:v>1.9413577694314444E-2</c:v>
                </c:pt>
                <c:pt idx="4">
                  <c:v>-4.0631051727304853E-3</c:v>
                </c:pt>
                <c:pt idx="5">
                  <c:v>-9.2771299598722479E-3</c:v>
                </c:pt>
                <c:pt idx="6">
                  <c:v>-6.4340350274596253E-2</c:v>
                </c:pt>
                <c:pt idx="7">
                  <c:v>-3.9730282390944359E-2</c:v>
                </c:pt>
                <c:pt idx="8">
                  <c:v>-4.8319985753892417E-2</c:v>
                </c:pt>
                <c:pt idx="9">
                  <c:v>-5.9967270314242233E-2</c:v>
                </c:pt>
                <c:pt idx="10">
                  <c:v>-0.1181682063239385</c:v>
                </c:pt>
                <c:pt idx="11">
                  <c:v>-0.15079686978312953</c:v>
                </c:pt>
                <c:pt idx="12">
                  <c:v>-8.9336368611175887E-2</c:v>
                </c:pt>
                <c:pt idx="13">
                  <c:v>-9.0301628896623964E-2</c:v>
                </c:pt>
                <c:pt idx="14">
                  <c:v>-9.0301628896623964E-2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C3-481D-84A9-9EA5B9F14238}"/>
            </c:ext>
          </c:extLst>
        </c:ser>
        <c:ser>
          <c:idx val="1"/>
          <c:order val="1"/>
          <c:tx>
            <c:strRef>
              <c:f>Sheet1!$F$13</c:f>
              <c:strCache>
                <c:ptCount val="1"/>
                <c:pt idx="0">
                  <c:v>nonfatal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Sheet1!$D$14:$D$28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Sheet1!$F$14:$F$28</c:f>
              <c:numCache>
                <c:formatCode>General</c:formatCode>
                <c:ptCount val="15"/>
                <c:pt idx="8" formatCode="0%">
                  <c:v>2.8027630075038511E-2</c:v>
                </c:pt>
                <c:pt idx="9" formatCode="0%">
                  <c:v>6.5307259974917556E-2</c:v>
                </c:pt>
                <c:pt idx="10" formatCode="0%">
                  <c:v>0.84022886997306101</c:v>
                </c:pt>
                <c:pt idx="11" formatCode="0%">
                  <c:v>2.9318753196608534E-2</c:v>
                </c:pt>
                <c:pt idx="12" formatCode="0%">
                  <c:v>-2.5710839718914077E-3</c:v>
                </c:pt>
                <c:pt idx="13" formatCode="0%">
                  <c:v>1.5829127869784632E-2</c:v>
                </c:pt>
                <c:pt idx="14" formatCode="0%">
                  <c:v>7.3816843643641009E-2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C3-481D-84A9-9EA5B9F14238}"/>
            </c:ext>
          </c:extLst>
        </c:ser>
        <c:ser>
          <c:idx val="2"/>
          <c:order val="2"/>
          <c:tx>
            <c:strRef>
              <c:f>Sheet1!$G$13</c:f>
              <c:strCache>
                <c:ptCount val="1"/>
                <c:pt idx="0">
                  <c:v>fatal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Sheet1!$D$14:$D$28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Sheet1!$G$14:$G$28</c:f>
              <c:numCache>
                <c:formatCode>General</c:formatCode>
                <c:ptCount val="15"/>
                <c:pt idx="8" formatCode="0%">
                  <c:v>7.6801266825019796E-2</c:v>
                </c:pt>
                <c:pt idx="9" formatCode="0%">
                  <c:v>0.12956581667815301</c:v>
                </c:pt>
                <c:pt idx="10" formatCode="0%">
                  <c:v>0.87494613462035675</c:v>
                </c:pt>
                <c:pt idx="11" formatCode="0%">
                  <c:v>6.6757821925520794E-2</c:v>
                </c:pt>
                <c:pt idx="12" formatCode="0%">
                  <c:v>2.6389976507439312E-2</c:v>
                </c:pt>
                <c:pt idx="13" formatCode="0%">
                  <c:v>0.13010899182561309</c:v>
                </c:pt>
                <c:pt idx="14" formatCode="0%">
                  <c:v>0.33372668270321793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C3-481D-84A9-9EA5B9F14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6624960"/>
        <c:axId val="966625792"/>
      </c:areaChart>
      <c:catAx>
        <c:axId val="966624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625792"/>
        <c:crosses val="autoZero"/>
        <c:auto val="1"/>
        <c:lblAlgn val="ctr"/>
        <c:lblOffset val="100"/>
        <c:noMultiLvlLbl val="0"/>
      </c:catAx>
      <c:valAx>
        <c:axId val="9666257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66624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all_county_rate_per_100!$A$2:$B$96</cx:f>
        <cx:nf>all_county_rate_per_100!$A$1:$B$1</cx:nf>
        <cx:lvl ptCount="95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</cx:lvl>
        <cx:lvl ptCount="95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all_county_rate_per_100!$C$2:$C$96</cx:f>
        <cx:nf>all_county_rate_per_100!$C$1</cx:nf>
        <cx:lvl ptCount="95" formatCode="0.00" name="avg_scripts">
          <cx:pt idx="0">33.780000000000001</cx:pt>
          <cx:pt idx="1">23.100000000000001</cx:pt>
          <cx:pt idx="2">29.100000000000001</cx:pt>
          <cx:pt idx="3">22.690000000000001</cx:pt>
          <cx:pt idx="4">21.710000000000001</cx:pt>
          <cx:pt idx="5">35.869999999999997</cx:pt>
          <cx:pt idx="6">39.909999999999997</cx:pt>
          <cx:pt idx="7">20.41</cx:pt>
          <cx:pt idx="8">40.200000000000003</cx:pt>
          <cx:pt idx="9">24.289999999999999</cx:pt>
          <cx:pt idx="10">23.899999999999999</cx:pt>
          <cx:pt idx="11">24.870000000000001</cx:pt>
          <cx:pt idx="12">47.310000000000002</cx:pt>
          <cx:pt idx="13">40.609999999999999</cx:pt>
          <cx:pt idx="14">42.509999999999998</cx:pt>
          <cx:pt idx="15">50.210000000000001</cx:pt>
          <cx:pt idx="16">16.75</cx:pt>
          <cx:pt idx="17">29.890000000000001</cx:pt>
          <cx:pt idx="18">26.440000000000001</cx:pt>
          <cx:pt idx="19">36.549999999999997</cx:pt>
          <cx:pt idx="20">34.549999999999997</cx:pt>
          <cx:pt idx="21">33.369999999999997</cx:pt>
          <cx:pt idx="22">44.280000000000001</cx:pt>
          <cx:pt idx="23">17.43</cx:pt>
          <cx:pt idx="24">35.990000000000002</cx:pt>
          <cx:pt idx="25">28.859999999999999</cx:pt>
          <cx:pt idx="26">34.549999999999997</cx:pt>
          <cx:pt idx="27">28.489999999999998</cx:pt>
          <cx:pt idx="28">18.309999999999999</cx:pt>
          <cx:pt idx="29">30.109999999999999</cx:pt>
          <cx:pt idx="30">34.579999999999998</cx:pt>
          <cx:pt idx="31">44.899999999999999</cx:pt>
          <cx:pt idx="32">35.810000000000002</cx:pt>
          <cx:pt idx="33">32.719999999999999</cx:pt>
          <cx:pt idx="34">25.239999999999998</cx:pt>
          <cx:pt idx="35">44.049999999999997</cx:pt>
          <cx:pt idx="36">20.16</cx:pt>
          <cx:pt idx="37">18.609999999999999</cx:pt>
          <cx:pt idx="38">30.289999999999999</cx:pt>
          <cx:pt idx="39">42.710000000000001</cx:pt>
          <cx:pt idx="40">14.970000000000001</cx:pt>
          <cx:pt idx="41">32.869999999999997</cx:pt>
          <cx:pt idx="42">26.350000000000001</cx:pt>
          <cx:pt idx="43">11.01</cx:pt>
          <cx:pt idx="44">28.66</cx:pt>
          <cx:pt idx="45">23.100000000000001</cx:pt>
          <cx:pt idx="46">31.670000000000002</cx:pt>
          <cx:pt idx="47">15.33</cx:pt>
          <cx:pt idx="48">28.23</cx:pt>
          <cx:pt idx="49">31.84</cx:pt>
          <cx:pt idx="50">31.530000000000001</cx:pt>
          <cx:pt idx="51">22.940000000000001</cx:pt>
          <cx:pt idx="52">20.870000000000001</cx:pt>
          <cx:pt idx="53">33.799999999999997</cx:pt>
          <cx:pt idx="54">37.869999999999997</cx:pt>
          <cx:pt idx="55">23.359999999999999</cx:pt>
          <cx:pt idx="56">42.369999999999997</cx:pt>
          <cx:pt idx="57">22.879999999999999</cx:pt>
          <cx:pt idx="58">32.969999999999999</cx:pt>
          <cx:pt idx="59">38.390000000000001</cx:pt>
          <cx:pt idx="60">11.52</cx:pt>
          <cx:pt idx="61">34.729999999999997</cx:pt>
          <cx:pt idx="62">21.449999999999999</cx:pt>
          <cx:pt idx="63">4.7300000000000004</cx:pt>
          <cx:pt idx="64">18.309999999999999</cx:pt>
          <cx:pt idx="65">31.420000000000002</cx:pt>
          <cx:pt idx="66">29.48</cx:pt>
          <cx:pt idx="67">32.420000000000002</cx:pt>
          <cx:pt idx="68">20.640000000000001</cx:pt>
          <cx:pt idx="69">22.02</cx:pt>
          <cx:pt idx="70">37.5</cx:pt>
          <cx:pt idx="71">32.75</cx:pt>
          <cx:pt idx="72">32.990000000000002</cx:pt>
          <cx:pt idx="73">28.949999999999999</cx:pt>
          <cx:pt idx="74">23.539999999999999</cx:pt>
          <cx:pt idx="75">40.950000000000003</cx:pt>
          <cx:pt idx="76">35.07</cx:pt>
          <cx:pt idx="77">26.989999999999998</cx:pt>
          <cx:pt idx="78">21.25</cx:pt>
          <cx:pt idx="79">32.140000000000001</cx:pt>
          <cx:pt idx="80">13.529999999999999</cx:pt>
          <cx:pt idx="81">47.039999999999999</cx:pt>
          <cx:pt idx="82">23.829999999999998</cx:pt>
          <cx:pt idx="83">25.93</cx:pt>
          <cx:pt idx="84">30.510000000000002</cx:pt>
          <cx:pt idx="85">34.909999999999997</cx:pt>
          <cx:pt idx="86">17.309999999999999</cx:pt>
          <cx:pt idx="87">1.8899999999999999</cx:pt>
          <cx:pt idx="88">34.090000000000003</cx:pt>
          <cx:pt idx="89">37.68</cx:pt>
          <cx:pt idx="90">35.710000000000001</cx:pt>
          <cx:pt idx="91">35.049999999999997</cx:pt>
          <cx:pt idx="92">26.789999999999999</cx:pt>
          <cx:pt idx="93">17.539999999999999</cx:pt>
          <cx:pt idx="94">22.899999999999999</cx:pt>
        </cx:lvl>
      </cx:numDim>
    </cx:data>
  </cx:chartData>
  <cx:chart>
    <cx:plotArea>
      <cx:plotAreaRegion>
        <cx:series layoutId="regionMap" uniqueId="{9A2471D9-0B81-4FF7-98F2-D2EE089F7DC3}">
          <cx:tx>
            <cx:txData>
              <cx:f>all_county_rate_per_100!$C$1</cx:f>
              <cx:v>avg_scripts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5J1pb+O4srD/SqM/X3kkilp4cOYALyWvSXpJ0sv0F8FJ3BK179uvvyUv6YhOz6txIFxcXWGQ6UQu
uuxHLBaLxeK/H+t/Pfq7bfquDvww+9dj/ed7J8/jf/3xR/bo7IJtNgvYYxpl0c989hgFf0Q/f7LH
3R9P6bZiof0HEiX8x6OzTfNd/f4//4bW7F10HT1ucxaFn4td2tzussLPs7+59+qtd9ungIUmy/KU
PebSn+/vd2G4y7Ld7n3/FvrzveFv2UOUhrv/emdERZg379/twpzlzX0T7/5832sJvX/3B/+GZ8q9
80H/vHgCYVmdYVXSRIww2V/a+3d+FNrH24IuzxRNlLEsSof76unNP2wDkH/WbYhqe8W2T08pfFD4
lPv/v9ZE7xPBV/Phb76T5/d97L6ajocNaP58/yVk+e7p3V2+zXfZ+3csi/bfXdoYUfe5v9ztv6g/
+kT/82/uD/DVcX95AZ3/nv9/t/pg/5759bZKd+HjKMiVGVIkGauK/jpybSYjVRE1AL+/cB/5SbXn
b/5vHsbXiZ+1MAD4mcy0eP+/8GmXZlE4TheXJJmIsnjs4jrXxfFMkpGMMEIH3lKf90m1y3mftTCA
95nMtHib25I9jcdbVWWsKQecIvDsmXR1pmlEVJAmv9q/T6pdzvushQG8z2SmxZum2yd/14zRvZWZ
pBAdiMscZzzTNUURZUV+tvMHU30Yuo8qXY6Zb2AAZV5kWpBXUZHlY9lwWVIlVSFHG82z1mbgpYmS
Lh3HdKVvw4+aXc6ab2AAa15kWqzp7ulnlD6N06GxjhSiycfxmnD9unPZRVHWEDr0axjPe/36oNnl
rI8f7bmBAax5kWmx/sb80YZqJMlgoRX9MBTz3VqdyaIqiaqivmrCD4o9g/rHjjgnPwA0JzEtzsY2
iB92vj9GpwaSsqTrCGvPJHtOGTjhuq7JCoGu3V0wkX/ZqU+qXc76rIUBtM9kpsV7s/v5c8RZlyip
qiJJRzec98LlGZYUVZLQsWuDlX8J/Fm3y4mfNzEA+bnQtJhT+JLHctFERdNhFg2+V69r6zORaBg6
9nG+xXXtg0aXY+bkBzDmJCYG2N/BxHqkwJkqKoqky/hgo/nRGmZiOjjoknzs8pwTTg+avYE018AQ
1JzI1Fh3Qd8xhmtlBuETFRwvCH72OrM8A8dc1E+Iu+DKS7NN/U6jtyDuyQ8i3JOYFuCb7eNYxlpB
GKZZpxgY35XVmYg0cL2xcnDXuNF5r9fllPviAyD3BabFeMkeRppdKdBXdSKKhPe99BnBEqxvHNe0
CDeDPmh0OV5OfgBfTmJagI00evR2+Vh2Wse6pGq/Ypw9c01mkqQhVYbnYH/xy5dH1S5nffpwzy0M
oH0mMzHe2zAcx2orMwiMyURWj5NofiULrLZKoLsfbxPOATP2ij2TOozbry6iv75uyckPId1/x6lx
TtNorGgJeNgK9NrjEjRMmXrdWp9hpKsw13o9LmZs95q9hXS/gUGo+yLTYr3apk9slNVpyEZAsgoZ
CadOe4YaYYijiMcnQeSyEQ6KXU6akx8AmpOYFmeTPXojeWPqTNI0WcWnZQ3eeEPaiQxxEnyKdYNL
/nJmddTsctJ8AwNQ8yLTYg1WMt+lY8yeIdiNZZ1AzIvrzGgGeWaaiPCvoOhLxgeNLkfMyQ8gzElM
CzDkwD1GbBzAUpdfomrSIRLGj88Igtvgkcv6r0jZS84HxS7nzMkP4MxJTIuz4ey2ubMNxiGNNCyi
52UMPlCigcstw8IVgnl2d3HD80m1y1mftTCA9pnM5HhnI1luZYYhFViS5eNaxXnkRIVUwt/mhsIX
32n2Jtq9BobB7olMi/Vi20DoZKTlDIRhwRkSEJ5jnL1JFplBlBtr0ikNhYuSHTW7nDXfwADWvMi0
WEMy/SgZgupMAa8bQ5bJATSf46/MFBFBQujpQeCDZKDW5ZS7D/UsPQBx7/XT4nsdFU9jBcYgW0zU
u2D3/uJHaQwOuYo0BYbp/QVPwEt/7KDYM6XDrX8QGOPkB1DmJKbF2eji3WM4Y7CgoUqyLuvHLFDe
7ZZnEgGTreDfhMU6vS6nvP9Yz+IDIPcFpsX4ZvsEe4pGiojBuqMM5vo4SeY7sz7TJZhaSS8mXy87
81GzZ1D/uDfzDQwgzYtMi7UBuwJ3I3VoDDExRH63+w4WNHRR1yTlGBzlYmIHxS4nzckPAM1JTIxz
ETzsUn8bjpTWTRQZViPlYySbn1opMxHi4DJRf6X4v+zWxrNyb+B93sYQ5udS0+Ju7mBDbzFKJBRc
ax0iZZj8CoT15lg6rE9DQFQ5ZSJweSZHzS4nzjcwADcvMjXWV1v/YSTnTOk21slH54tf3+gWr0VJ
QeiY68+lgZq7d51mb0Hdb2AQ6r7IxFA3Y61uwIZ4jMAPP0y2eEMOcRNdwQgSjA73uem0CWq9gfJL
6SGIX75+WnyX6RZqNIzFGLqpBnmexwUOnjGURYC4GDrd5sPeJ9Uu53zWwgDWZzLT4r0Ad6grHTGG
8YY9dTKGqgfScZzmeeMZgX20Wreotb+4ZY6TapfzPmthAO8zmWnxvtmmmbMdJ8EI1jkUCHuj08SK
H6xhj3wXTSPkV/9/6YyfVLuc91kLA3ifyUyL9yLdhp4/VpaRBLlkOuyaPfTfc94SLHF2ScHPY/pL
3ifVLud91sIA3mcy0+K9ZP5uFGMO+3AIuOL73O8OJx8mhTVrGSkQLj+tbPWj4Xu9LifdFx+AuS8w
McbpbjdW4SpJhZo1RP/N6iWagfMGwRTluCbChc6We8XeQLkvPwRzX+J/Aee/V7H3kbtqVlCm62Az
X1k5+qdlyWCyDGwJVo9Lluf2GjLMkILFI11uMv2imtrvVXo9yfuFaO8THj7g338l/9uqjN1EYTrW
VkkIacESxSnZk19yhgVJVVYkUTouSHKZ+gfFLu+dnPwrIHt/giJ7nMS0OC/TInwaJbUA/GgERWcw
oNxf/LwJ9lEiTYc8wWOshFt4Pih2OWdOvgf19cKBnMS0OK+2wYO/G2VRUp0hCVJI9BdLy71AtjxD
BB4CDOPx/uI69FGzy0nzDQxAzYtMjjXzRyplAEtRWIH9kei3CUOwBRrp+qlCJDf6whe/V+1NtPst
DMPdl5ka7/AR8jfGCX4pUBxSlE/RLX6whr4twRZK2Ed56NtnuPeavYV2v4FBsPsi02INzkhuRwGU
Fx4JN+pG5WPnJnx9MdiIA7VKwD87+fOHeoG/lLqc9CttDID9itS0eHdbyqAY9SgDd1ftFyoHQjrR
ofPyHhrshdc1SCmDCjX762zgPqh2OfPTh3tuYQDxM5mp8a48Fo4S+4KFDBECX5DCf8DNJ4/JM8je
lxA4cgfc3ELGarvX7JnVb2fP6FAO/ayaN9/AINj995wa66aKopEyihSCdZhd/aZ6IJkhFdazflfI
e7Xda/YW1v0GBrHui0yM9W7EMt7KDJYnZQ2K1vzOkMsEqZBOeAyIcmkHq5Nub+B91sQQ4mdCk2M+
lpsmQw0iBVJNDpaa98r1rkw/ZAxCfdD9xVvyXZj+2njxz+14T3wY5xfvNy3GN48ftmwcyrBWBfmg
qnpKJuLHa30GNZ8hz+TknnG9+qjZ5X2ab2AAaV5kWqxXUAFhNFe8yw+EEjXHomJ8j9agsLOqQ97R
ocPzZamOml3Omm9gAGteZGKsiyB20l0zkicO6WNQpeZ3QTQo2Q6bdZAkHp8GrmevTrq9gfdZE0OI
nwlNi/lmO2KFE1mBEJl6yuDn8w46Dw52WSqnJ4ILsBw1u5w338AA2rzIxFhHTjjSJi2YZ2uw6oXP
TleRZjqcpiWqOhdI2Rx0eQNdroEhdDmRadH9+AAnfY0TIMUQM4NSRMdkUL4fkxlUeu5yg19fvN7r
dTnnvvgAyn2BaTG+CqN6DMTdTloIjsB8+fXJNJT5haKSUJXs9fqvnVqXE+5JDwDce/20+F5v4RjC
9Gnrj7S9Emy0LD3vpOVj32SmdF34ubgN3D9MlA8rHr+Uu5z1K20MIP6K1MS47yo2itcNG+5gsx2E
TH4TJdNmnYumQWWqwySLG6WvO73eQLsnPgR0T2BijBms0fqjjNDdmWewwqGeDtfgoyZQ8UQDyEj6
VSih17EPmr2BM9fAENKcyLRYf2O+z7bBSM42jNZQI1TpTiXdX7wdV2fdIgjSX2y9fIn7l3KXE3+l
jQHQX5GaFvebxxsWjtTFoT6/TPBpcYtnjmdwPEN3qukxWsYZ8oNil/Pm5Aew5iQmxnmbjjTZglwz
KN6uQ4z7GPXkSoZC0ASpKpygc7zNZZDCnihQ7A2c+/JDOPclpsa5GGudA5JQIIX0tI5xHvsWMRxX
Cofr9H3wmy0o9Ba8L8UH0X0pMDG4UZSONM+Csbc7UPg4m+YDJlAPGI62kxAcqbK/uFD3TafXGxj3
xIcw7glMjXFqj5NIBvW7obZFlxj4uhOGu1InYKRhl+X+4jty1Cn2Fso9+UGYexLT4vyx3KUjZX9D
b4XUUF2D+t37i997pUDiAVaVswTRo0qXI+YbGMCYF5kW5E+7dMTRmCi6eqw7xCPWYPMkpPdDmblD
X+ZyS/Z6Xc65Lz6Acl9gYowh32Ckw5G6KAickqKB97y/eJ8Loigwq1Z0yP7fX1xe/6eDZm/gzDUw
hDQnMjHWkT/KBo4uiagzyF1os7t4/wvmygrMlE+LHfzhwp9ArTdQfik9BPHL10+Mb5GHY5Xhh8OC
oX7zaZ8lH/DsSjjDblqo1n14ArhZ8qe9Ym9g3JcfQrkvMS3Ot3DgwjirklBTSoNDC49xTr4fQ6wE
Mg40qBJ5oMytV3VqXc64Jz2AcO/1E+MbbccpWgFlDTQYjMG5OgDkuzHMoaCfw3kbx2Vn8MteBrJv
O73eQLgnPgRxT2BqjKHWaz7SggVkBxEoYAGLz88dtbdbGhYsdDjf7vnoBS54fRsddXsLa76JQbx5
oYkxL3Jnl/6M0pG240AdhK7iDG+2YUJNYPO8To6VQbkir7fPWr0B93kbQ3ifS00L+N1jNM65s9DB
JQnDce9Hf4tHjmcQze6u430uGLbX63LaffEBoPsCE2O8S4pt/uiwkULbUPVRhRrsx1w/PlICwTDS
rVyor/ftu2fl3kD7vI0hyM+lpsa9ZOMUfwUvDfbjaBosL+8v3kuD4q9qV3hM5Ybtu12n0VtA9+QH
Qe5JTAyws/MfRqmAAPESLEMpSPR67TgiQoIvgmoYp1Ld3HrV3V6xN3Duyw/h3JeYGOeA5c4Y02mo
WaSA8T5mcYsi348hrahblIT9GM/9/OVs667T6w2Ue+JDIPcEJsY431Vw3Ow4lLs98CKkfR4ufoTe
r2VAjglsjN5fvNE+aPYGzlwDQ0hzIhNjXUAuYDnWIjRsiIZ1Zig0dri4bCE064p+9rp8r0sfVXsD
bb6FIbh5manxDsJxHLFuJRqcb02EAZiLn2A4YBqWoQ9dWuT7dNFp9BbIPflBiHsS0wJ8z+KRUg1g
2QIKi0F//U1ZbjJT4dxCAqkGh97OOWIHxS7nzMkP4MxJTIxzGhXZWHtxuiAYlJiDFcrXLTekF8Ec
GnbP/gqZvrTc9yfd3kD7rIkhwM+EpsUcDkYfaxMlHGoHvjWMx/uLTz6QYZ8srFhr+x1Y8ArOhO/1
upx1X3wA577AtBh/26bpbqQkfRV2O0MJ9t9UtIDyv7ADD46rPHZ6DvJBscspc/IDMHMSU+OcOXAi
0khjNcymCaQSyad6Q/xsGsGRKkTt6l30Fy2/bU9avQX0WRuDYJ9JTQ14M9Y6tQwHgkPfPkZG+M03
ULsEHgOZnKLi3PLGty3o9RbaL8UHgX4pMDHGu63n70YJg3Y9uivsC+Uq9hdPWZ/BzAt2YMlHl4zz
vr8dNHsDZ66BIaQ5kYmxdlg+0ioWHF8GJ42enGvedkMZfw3DQaQytzT9rVPoDYB74kPw9gSmBfd6
O86h8DCx0sDDQsfFqrPkTwJsEfho2nHzDZfL3al1OeGe9ADAvddPi+/NjtljlTSAgr3d4WSvm2kM
hcQgRoZOhUG53M+9XpcT7osPQNwXmBbjr7CDiRajTaa07kwj6ehzvbJchcElg0zv43DMOV2dbg+d
bpezPm9iAO9zof8J5n881v+yd9F1BEd5Q0Tjc7FLm9tdVvh5tj/nCe6Z23w7D3OWN4Pv/kb09+dc
QR7QIWq1fvrzPeT+yF2h/ReHX3U69FI6n8v8vS6422b5n+8FHcqWQAKKhHVFgaPtII72/l21O9zS
Z1BEEI4QVxFUrIL0YPDSwijNnT/fy+DgYTh9HDZPw9YABJPvLIKML7gBGQ7dUYhQNUHpTjUVyaGa
N3xJsBegsaPw+Us7/v4uLIJPEQvzDD4WhicvPryu+5gKlCRGSleMlsCpx3BqpgZDTPy4vYW5aPfy
/2oEVhVN6aF1FqR3WuE3ZtmUNnUE36GJ538VHPl7xJy1UysxzUR5rQa5TSOmesUSFZ54JYlVIlGF
tJ9tot6IqtdQvQluLaVZeZW3yRv8hWAbGtMiZSFj4a+aFRtYFPyOE7ISVQGZsP/BNUpSf5Bt+H+b
fPb99LGCCk/UTlTbiJr4c2azG8FD34nVIFozUKUKvb8yLfrAUiuijKgihc00S9XzLIr0+qvvxqbY
1oy22Hap1Pob2WGWodrqzi6CTe7f+m7bUtuvWpog/WPdymbWJDL1anft6M3HNqxv6gJ/yOLPdYRW
iYUto3Z9Z5nL5V8Rs1a53q58Uj6pFd65be3N68S9b1oro4UtXcUYr6NK0nYSDtSKCkKGFSpFwtaq
vU/wnd56dRVS1WaLptB8I1OKe60NMOibyP42gw9/pUWJkFAF1fG9EOvkg61G1n0lyXhhNYmWURQF
YWDgluDKQFoubOQoCFatGstmbEXVSnVr4VNWVoi6dlsbyHLqD00dZkYT6/qn1KkUGrM6vY6Q52/c
3CMardoyvJeqNPisOrpuqGkkrAs1kAyUhtU8ZwneSC6LPoi4atathq2Q6nEh0gyiSFQiaXtNUOk8
uknsX2lS2/5IXCQvmCI4D7LrMBoqeUTzpggptsuI6m5x7c/r2GMUE3ajMPsWFUlLAw10sxKSr/fd
82g/eo//YxQ3KbOdowl5/vU/91EA//27k/n1x3/3flvuoq6IVMa/qCcDvez4vp1d6P1yZqh+Y4oO
Nu43N/+RncLi39kp6kdFmJ8bqU7qZKTkGZS+1CUJtjAgiARpYHBORgrPJB0K5qmweAtFAHQMFuJk
pMAW6d35YPsVejjwD8zlLzOFocgHgu0Q5CD2T8wUhJ95M4VlBUZQDAXBYIsFkjkz5RNSe4KQumvE
PNdMUrK0KkGieYjrOSN1SsuQOLQkur0ijSXSVohvmBDn14IVxnM5USUzEkRrrmtNarhemWwwYzb1
s9T/EAk6mzMxvvKjqqJultkrLWoVU7DYNzg20KO5w1TqxLptEsH+KxJ90cBu8UnA6lUpo4zaTbyN
lPxaaSzNKErNoW2Ftkx0HSOJxNhQ6wbTOkMVzTRP+uBg0csXRYbuUpmk1I8tU0+FnGrM9eYq81Kq
ldGdLBT3hUUcw8mcyhRgQdXIUjWiMk4e2sYGa2vd265arWG51aNJoq1q17r21Hjlkey6qoWMKpa+
VLziunRtDz5Y7W+EStMNOyluCW6vC0G6dqTqBrdohUukzkmamg6JczCYkfsJiU5s+EL2yS7ZQ9za
m1avlrVWfglIRQORyldhiohpNWCFYsvylyRpwdJVrbxwYvtaqu1sVQhVOXdr+NWScnGuC7H3ELi6
bDhhkptqgFMqyLUzz9La/hRK6KtIih+lF+jQ/fUbOwnNQpJCs44LlcqJfpVnpUJdLLC5kJcetWWE
jFJtr9QwXdup9kQa16GCQwLqi0G6EAXJzEJnVzuZSi2mNoZeu7kpYYfQsvF9o5GbxGgLYBxkSmQU
Ksko9nOHZjCiz1sYJSkSdGkeZIVFgxqtmATWulYLYYEcosydUCdzz5PqpeuI+kePBI+Bb69zpbOZ
QvCX6gjwVHrdk1aj3LB16VtVW9KV5eTaKqzjdR0LbJG4Lny8KmqpHCeE+o2WUz1tNlXifa6cFISL
+D6R7cfS9n+QxClMyymEq5hZ4tLPhXjFmHXvykyYlyKzaCR4jVk1AXwJmUBMndXt51QoEFCF9oia
LJKoiA0v8L/4Wd0aRRvdkTZ6QHGtmJla2AvFFb7jUHLmlZCriIaqHC9RZvmLqlCEK4xcj9apXlLX
UxcwuEc0DKIvUZN9cKT0wdLUnaXElenqxV1UNZ+kSPpcSpLhx2VKWzFZh2mYUSuPGNXtxl8UdmbE
itMadlwXi0QtHgOnFVa+jNyFw1zdRGFkLxyiPSRuHBl+4vgGjrQPCfNLQ/SbT4XMNEOV9HieJJCN
JyjMJJ5dGInj3Qo+PPp67NTXuagwo8Likx5qX4nupYaF9JjGCnSflBBn5TR+ZjYSfPlM8zYo8mtq
uU18V8n+ztK0iuZuFNL/i0PSy7EFIo6du/rHy3Gt5za/OKX1l799lDoNRxLseoWghwYDDth9OLjw
eTiCBE+oCgmJBzBaQSlA+PlrOFJnMMeC8r0QFMWwo1IBd/o0HGE4KqkrMQaOswKlqXT8j4YjEZ2N
R+DSww58qCEMNTVgVxiMfC/dZhhFZAE8qHDtSJpgtHUab6TuR4XlfJ2LX4tESTeRjGLRaEW9MoQk
Ai+v++P+zv6HEDSlT3Pwtw5/rAUne3F7f2P/t7AoPaMufItq8HAqLI42WWlHG9G2Hf/w++Gfupyu
kU/yZaha6srHFg0rKdhoUhBu9v/a/yiYqHm0KNxmISTyRzDH4UbKMsGj+39WVkTa+f6fSfcuHnaD
1pDkGNFIEdKFmoAD71TCOsHgnaPa9uZY974qfpjQJIhrqqgOzdurSgafOEiLjSRqfklbCwbXGoXS
XFPDK9ZKCdjcpDEZScCiE7TwHHsr1XlImzr+kkoy9DdPexQ+ylj8K2hU50OD3I3i1MLCw621cgQc
G0GBs0Uc+x9zsfxUYceb+3CIjdFIVkEbITVZAeNrYcN4U9rivEjdpYhstlJwumF2za7yXFuQqrBM
MXS+x6l81dS2u4DiZhLFUXuj2T67EuTic+1nS4ZzxcDLOmnbBaq+eE7pLAKYiRRVjalYxQsU4G+i
6t9nVd7OVYtQxnxkBGGtGVIQfG4y5hmZpjoGFmJloZM73ZbKhduiwmgl/XvYIhrHaT1XLFc2G5Fc
N6UIbnWgCyuxidw5y7LYiAoiLcBDt6mQuPM8X7qR2H4RnNsqd//y63AeMpjXYD+jiSVKpieX0oK0
RWVCzRDDddqEVjo4ToVWXSNbuQs0Ca9ElsKkiX30rAIvNMkXqM1y05fAHEI99JC6jn6Ds7hewST2
pxAKqhkyRDaJH3+SvTT5jLyNUqbavPGF3GjUmNowz1zoQZWCa4SwGUpSYcRCe6uRLF04WTgXGl1Y
Mp9c2blmwVjCAlrI9V+IxbbhRUxa1JKemKGlPlRdK2pz47n199BK8lXMypLKevuDWYgtJL019h2l
vcv8KDAbVH8SwzikTLGx6bBKNrCDH+1cbWgpa57pa/DYWG68DlmIlk2QLmFo940cqRsJe8s08Ikh
iNUtEdOa1omVLaoERonQbsAJkBe1kxNT9XRvZZfyXM/VdCOWbKGk1bpVKyNO1fqaCXpgWp8J8taK
XpqhXpYwlVLuECsf/EJwzaaNPue5GBpSW1MYmKH/SOIiTlGzduTWlDxxLllxYsgCYobGstswrQqz
qZkR1eAdCopiukIGHTFfhSoMpW7hS/M6UgwvTqQrwfbuU1EO50yQrsR2lWD8xGBeZQReoKzUSLyW
cjukGRYdmEqXMF2Xowd4OkJqFxWbi0yVKcQZHDNMGpcKhCK5IRSeYpOx9HupFPYV9pdCrEYbKYip
5YW4CwLQIm+qhZQXEo2imupKWxghwg48Wd48E+wlawmM6YwKUZYuVdEnC3iAPkdpQ+Om+Z5V4LSl
EGSbN51iSRhho5Dt3GwdO1sH+D6Q1B+eZsULCSaUolklwQ81I5IBbkpFiVXqVF5UN7B1YFcoWr6C
1e4WcFihCXs9IzP1sm8+PGYrTS4zw4ZZf94WPhVC8Qp87GqeBYzG5AZiNIAnoKTMa0qUcOmKUbx0
CMlMAdXukqSVT7VKekqatR2k38HLUAwplt0VGJClj6FrOE5AEyf8qHZvEiXBsi0rYeloam5a4o0o
CYEh16nyqRDxk6+ATbWLRcHqT3XJ8g+NjxujTFN7nZE7qyb210xTLPiCWL1qpXCdwjMmFo26aP0m
pg6CAEHD7GZZuhpt0xDCMB4xq1J8RB78Foj21haMlGHbqD1mWmlo6IFfgvt429iWsEQOWM5SVMH9
0piZ+3M7i+FpdOQGrAcz4Iz3r3ItQj9gQkhr2wbXVw+Raac+eG5FYAihZi+0UIvmbZWs1RzpRmP5
jLKksq4cBJOySqNK1ajzstJ3GOIpi1Jt/FVDoJ/H6y7w9MNXwzVMH2iop8F3Bf8UgiQ3JEEpjdxn
aytiEAGKf+pRiDaeVa6EVCpWduXf14Hl0lpI02Xolb4JoRn1k+IEhhtmZuYJ1rqVwG4WT3Fityur
lb+SRivN2pME6mVVaEYhQXN4qssFAjMVY2lu+81a025d3TFSwSoMmC5nRqV4ITzCQrUOGwheBFJQ
XrfuQxvL0I6cK1eWawQq+lGWyQ85dWWKpSIzk0JuDNFzBErc8KEm1bZuFnHAAqMQ6o9BGRcmnAW2
cZ0ku5LJRzj2L6JN6PlrDVl/pZFYrXWngFHGkdZW4CzhaAps4DzUDF9u/ZXgN9Yy9Z1VpWDRIHYb
fBJiQaeQaE8tEVnzQIuytdOohenk6YbUV5kEXVKuVctMHfdzU7ulkX1Ng9JeCOCDmHGbl7SSm2VN
6npjKUlAM4WsZDeI4BE2vFZOP4ZOJdLIc+6TAMaiFlXWEuZYmeGFYDQq76dil+E8AF/ZaLJGM1yx
gJjitxLHK1I2N3ERd3HBZqm2/jfIS1KMOClMH2ud/xL+DIkqGERJ03noJLoZwqBiZ83HxmvvUzXL
F57qNtelYFFwGxKDQRDs1pbY3BVa5cpz2iuw0x+YGsPMRU6+piRWl42ofhDcRZn59VLIxI/MTR0j
L5N2LkfQJ7IwY0tIYL0VBGVFlMSjYYQWnfuyiRrLVO3gypXED1qo3EHP+S7qfrNJ4rhepp6zIeDP
HH544Eh4mavPNXQbK7opYC8xFacC96FUarADUWa6CaJBUkXroCXiJup+yA76EcCQboq6DlHGUJsr
Hhj11vM/O3EMT55DfpROEMxjL1rVtiIvLVuswdbhRKcsUO7FMgypYzV/iXrpzitMTEF3FJ/GYoDm
th5uY+YWmwKD91V6ggxeZhDcip5bLprMNSBsYK9ZrKwSPactxBkXFnmymiyZKxLELxmRmFFXug6T
1nBVCcID2PxsQYTko52XygKistFGFbBsqBXEJzwVw5hF/IamiR4ZuHHhMW2MArFm6SrZ55B5phUI
/jqnqaiUrSF29tutopimqI42KCxhRpqltzJh4EB7yPVpUJY5TNg12axk8Ko9+VZ1FdsUVE2GQSJO
NqJj2esQ3jMTQ3ET5FEVUAF63lJVqo9MzExN9qWV17m2Yhjey66kGmD/byrC6g1Uny6XdeZubNVR
FlXtfKzlqNo0GKWG1OSJ4bg+WkVJbOSOBpGiwk8WyNdvwyxv1zK7a5yvduoyUyzKyNiro5K8s7DO
WiMBW/illVApqU2ntryNmyIjVBHahI3DjECQwCckyF8IeXzvEg8+bQOe9KKohZuWeMo6KFAFdg9T
iB8HGzt2HCo2gTeXXGmXKEI+9wLVWSdqaCRa4ppqIlnUt4hCc1YmpsgyzXSsIoaBoUg2joySTWD9
wJn1xW3BWc5wYJvQSURZvw1yOV1VjvgVFgiyBYT1SwdFmyrzLbNoioB6Gs5XrlTM2zJ3Fnmqftft
TNxkoVZBnAiXNPXtdhNBYvBc04MfAUuzZeuHm1Yoso0GflQewCNlhz+S8g6iPlBPHeyFI0YfQlcS
lhHyNySRv9R2TL3Eu2eJAMGcWC43RQZTctlVt4QJLW0Vx9pAzTsZvgYrMVkVg28O3Umy/a8tKSRQ
HBt2QL6DH+gsCHKvo1BlCy8SFz4qd6VnCfM23FgQAzMa0fmZ1/6VVETyJhbvYx3JazuXmw3uJhE4
EhaOmimGr8epUURNCd6oqBkhiRIKj5GCC3seiuCDiXGsmWHtfRYSJVkqQTlXdDFZCSJJN5YfZQY4
fbERh1mzDsht2qjaJu5+VPajr+kQPLfaYIGS8KsMlSYCKrYSWTqevWKCHBmC7aSGnijZUoaJG64c
eaH58V/gURCqBGBsNGzmOcTOklhsaRq0umnX4ZcEjO1ClU0nbsorxpK7snL8ZVRo5ZWg10bT6tK6
KVZa6wubjOVb8B6++knEoFtlVwqpDVK4eBF4C7Fymg2CjG/qkTgxC0fBm6JRlizx6xUsVdTzUCtc
Ggc+2ghepK216BsT1Hrugy0/dGpcBZ9RgkKD1MSnbvcUolRINiqOvGXtaw217EhaaOUPzU3gcY8D
2QhEITXswr/26xxMhwqxK8idiKgd1NC7dTcUYEZor6wcAqmkYfoqJbYZFAFbwszqhlkV2/w3e+fW
JKeOZeFfRAdXAY/DNZPMuriq7Cr7hSiXbQkJIW5CwK+fRbnP+JzTpzuiH+ZhYjrCgTOz8p4g7b3W
t8R2L4NWp2bG04UefVIbJcXMZ3bRcifneT9KPm5XNeGyiFn4iYaek7Jwx4C3YScJBkiJO6+GLu3a
Bq+tez+Z9cbPtEbPrKb409A4qBccb/q5m2/M7hIMPCKPyeewcb8wAY1q2ford50L8Tyde+N+aWmA
QihwkqbfxwzWU1CNNkrqMIB23ZsrrLblzPwvsoMCCWdnyYboh9Taqt43ts1QgdWB98HIHfvo0btC
d/v7pu31p0VNa2Egff28fSC2TDy2QPs+NjUJx6Rrqb5iBbL3Ij3fPecDJtKpcgY6V57QDjTV4TXw
9jiJm4akq7Uu2DGDOZPdsFQN8XXV7ixqE0HUyUCSgH47F6wdVsjEw1LMzw0Go6rebb9qBhn8vCQM
SakYMFpjHuoSEUxjTjsbZpCloWavzMpmavRpGvx8NiPaSn+4jzvKSptA1N4HkoVDHFfL8bdfm/fb
Wt62CbXWPo+PuwxK1hXh/KHDCWKKdVOi8poPri83vGK9vfmQXdJNR0HFlcAEqkh8O1iUlgzRh0rF
YZ3NgyuTbpznyh+jKPeFejGOmDE3xDwxionUaezv/amvvc+9hlYgRcS6pB0ZduYo+oBWbKggQfU/
N/UxSzqQw1M+zHv1vrH5sp867WbeRCSGDYUyNqz36n1j7R8GzyLn92nt183QjvsAx9AmA7uyj80O
SbibfajPkR6yrfFf60nQwqldc9lD7FR8x+C7Yyg+UanO+y7MpSOLVIXueJf3azugVW+LuFvO1LKg
hcYFxgAbswuDGM2kf/++kZb91dbqMZjDKZ1j5+MQexoTZ503Y5xsgjcXNQYyWdy5L8fJrVYUpeXE
2zK0hv2GYc9LfYd2mScc/2pzGJct/yQ2j35euweLJ52eyVF90YyFTvPqL4ef2AbTpd7rD6wbw8e+
R2lgR2nPehzqXR3c13GDcZW13+bRKut4iaqm12s6+LvKyMq3HD6wSmdUEU+aeZcgpHUifDQGq6vo
ZXS/7LY8RyLWn7uJL4nCv557z1PP3cR3YR+tXqMuwh7wZVGRGj6ZVEf2eg784Pus2ydmy/gUaHsr
Vi8smUF7VjO1PuxNc9677rWW0nnrBlVBFHjeXOk9jC2hWcA7P3OpyyoD9RzN03rbN8M3O472rNnR
WqrZD6EV8uViVHwOZje8WexZFbHc1kRGJr42/VfHtN6lv1tb6T+gA3GzUUlTjE2cwdegmdr2/sxd
dL60d2S6U73klKKe2EjnFqMJdYnuNhuHbjiJehyvpl7rK/X5Q2Bet5WJL66/JrM9Ezg33hOJyWv0
3FInvsWsSLNxDpwnFliJnGMX/kWHxpl123Vu96nYrTgow22Kr0wJH17a7KSj9LKYyrBc2Fr1feBk
Sy+2MvR+jKzbzyTgptxRjqABiay8neontW+oYm0UGDz015thmrbcm8mSsch8ba1mugu66ZmpyE8Z
XOeqtmxIqDENYTlgMn2fhC1UlNXWCHmi9lTUnnbSOnZMGh/Dv4BnVEWjngtl8af3m1ALbdX90MYa
uhY226aXihtvSFp3t2FDQaVdDv12PjaWirJ4CnDwxVPhbbtIlYMdsHVsVXCffhTHyD0usTlRjxWW
WroqPjabO96jqzc/b3LfRdfeJR/ndaCFGy599b6xj0sRjBo1D23aHDPOwO6nRm3n9797mOmrCe1Z
m3QMtYK0V7iM7oTimuy1qlqKOu59466wNGrsvra9gEwgbJRJAAWhei966gkf+v1S6/C2EJ3z6b3T
UWhrQsmccl2d7rRiRyGO880ZIlb2jTzLhcQni/TxxYV1o9QCwTCGrFI7LuSWreOnnuLHW9aWoMqN
9QkfD6KILnHAAHqoGcYP6351hJcu9exkO/SCxF/J92VbncvmR5co4g7kv71vE6PzVj0wyivmmKXC
s+uE1+KJ7B5H8wL1uHElT7zaEVmvhjs+4LWWwXewCe6pS+t8qcmUBpupb7C39lm7KQyRys1Ybokm
H6Od3UVz3ptuKZU3XGjUqjSCyA75yGRxfww1FCZTeM8XX+Ra0KwdXPcc8vBBUP4DopYo8XuLdS16
Zo95uzcMlMXyUXB5Qs9G8y3SIoGtYSUjfoJktDaRN1vn5tHkbMXIP7aN911vXYfmSKjEUPaKPv5O
07UUsYDSM9VzMcY8dSEuYnhcinXAFB1Oa53gVxKOd4otmydQF5fcC+o18fVqqthxMZZHW5f1Db7s
cB9kFk4iTmav0YUXJL6JrgJcUqb38Gsn4vMct1c5bAaWBj5+vD8HJqxgSw/uKu6GuIVGhzP7ZP3E
hsRWWQ+RF6a4jeJGEDxaH2PYvl/05ogy1Pvj6tQiQfHKc95AvZ48mJmD119dISFtWty5U5uTSdfC
Dho1Vw9fDnF8DOXENQXsjISKeLgh0Epbi39fbWi6Jh6uK/yA1Bvll8bEwcmV9ZbYbZvt837rTNZl
QwA5GWbrEUL/Yz7U8F9652WZIPseZWxnXm101wl37elB7s0LRVX0MPX42NPAoZ7PEoIzysGmpY9o
BLh3M2/SQBVnj9PeW6lfY8bbgyDtevlEXHoToiZeppndrMcPPWz+cA15uipKEp+4b+EQ7UU4f+ri
liStDD/C+vkU+JOTM+37ZTi3NyaEFBKTWqDw628HGtUwFiyJKcPh6OfC88Qc99TVzk3LMZt1lqhT
bRfRuD5r3oRny9meoqgtHLLFWY8xC7PaeB2WIFs3bU7CW2eI+U5faAdIgcXrUxuQB9eFIdAscZ3b
1OS7Q24IpLhpsmGbyH6s5GTg7bb1B1Hf6M3Sye6OTm7DNbFrs2Qb8btsswYIASbIrUDAj3Xm1Kew
emTsxZnrfbfi+ZvnsluYuH1KLdWiMP5M2T3TtD5vdEmgGtLERnmQQDiBgBWEEI9h1eO1r4703NSZ
TB5K0yQopAd8WTYGlbqKrPFLMPo/1rcOLmHS0u7G2uzgKil77vgbOlUG8W4W+Sywd89tBloFLVt/
vzWel+wxVCvfKlY59U8TCCor3B+HwI7QL3mZT/3uopsvQPJwpBlSpzt54Y4xkAe8Yp42D9Y3HTPd
kqoXJLN7tRWLgSTgM6fD1OU5WQ2ZZRzwUSTPRvdFcb5kXHgf/dn92niAUgZjtwnb1adOQip3dCOS
xmGXUY+qmNcVpTLUxG5znnbI4eNW0BrHXK/9p7qJx1MdLlepxJPwtZ/GfO8ysqD4kXFUML4xDBTd
K3XWZOkDAkVq3FMPzknqDA8hhBGDqmeaPVOQrgU+hwkLZ2ZLm/60d2rJotB6sO16fmS++6y2+HMn
+hWqG4vLGUP6xMitWzc/KPd5uhnqwV/vjgaNwzPqMBsxVFCcTm0yRXLB0Y/aY9pYNbXwFHJXgCkz
0I3Bajg58VSTWioYE+PENMHExpO2sb5O1lQGdZ31zkQL3vR9Hq6On0cjELlwKVF/vOFgz9ho42fs
VgJZwUVzzaw0dO88eVkcHGkD/zigP0vI2KtS2TArJup8Ctu5KdEzn/eov9IuOPvNegh4QmW+Gq8i
3ufStAVqmrvJjfKxHUlqe2zC09zs6O7wRYjHofd+uON+grOG9x+azyacw6RmsT7Lob1hTwLYkDYX
EnRwgAaCryHGUyysH25qCyCQ1X6xhUCx0szPMBGCdPDcOw5x8MyVdRmCGUzcvkQpcJ+kbee7lTGV
YIKX4DZUWOx5HzQq6X3XynDUjyMj6Rx2Xr52HpzBQRVLG7/NtcI3s/fkhvL9vBwH1ASNqLbGPgF5
FA492oGgxyGCeWIikHo7zJdgDqmTTCt60E1P6IHsMMeqW5npap2jLcde2KW6Db9A3XwbVDcWftMn
qzmHwACfGhXCDmpD9BAoEqn31mzzRWzKPmOsyfZVnokNjygOaR59C0unk3badmGYWPyQjIAFSsMT
Ztt3rctf4bANRTPPWwL1Psh8iz+OSpAkCMXDsmEXs1cYdh0O6Wzety5v+04kohM6I9P65IeqknLk
RTSsa7YyOJCstzM5zSOOLoZBNYxUEWxJM0fAgIKwAkRUtGE9Jv6GutJGuT6s8oTq92VoA+yaLuHJ
sDg3DQxO03av/hsPWu/W7ZfPlh6bZAyUfw4Glu4mJDmQBIBjOM9xHqwRSXQ0/cAYE6aDDQyrW5fL
TOEurBgzSmeB8sp2nUcy/qogUYU7rGBuRqg90S28XFI4h3SoFl+1UTkvPivro8b9tQmPMpi7/B9u
+3UXa3fmNkE7RtOhm5y0CYSqutmjLQxTXGxsBaIAKsKQwsLpU0BE+BNmNlV5bYQJ8df9x9qF/w2G
qH9/+Pt9fnfx59Mdd1eHmEBcHB7O8RSRp++c3dnh4h0veGzeH/vr6s838ev1fvfUf7r7z9fbTG/n
1NkxVNfcpO8PNIeaQ48nN4CZUHsdL+0Q5pzkbutEUvejvXtNGVK7K3w6v0EU20567kU5qEidOlTX
ec/JG9nEaVmem0FhNvSalG1M3YbhWLVD95nvZvvCWgzTLAyvkauDk+XuUKyOriQ2MaqhP1/sBjlV
Q4QGZ9b6S33ohaif/r7hEQER8n4d1AEItPeLzI0H2DzHvSY75JUMoPcu4Ivl5c9/f3++sINi/fNZ
2uPV3u/0viEu/+2Zft7o76gtiULljDn41/1+va2fz/Xr+l/d569u8605OodTORwCegCyujKQGpPQ
37zs/So79tPpf/76fun9tve/vl9937w/wa+rf/XYv3oqqZVB3YbfYjzMERht0JXgG1B8Wuzgx/W/
vNHrR/Qcv/6ujgc1vx70fv39z2RA96Ojszmsg1Fjl4ZfjYu1Cre/X3z/0/sGRBokMuv86+F/eon3
q55tvP8dvuymeRvVpH7Mf2ae/4+D0d6/DHAk4M9U93t47Wfs43jUbyRaiLNJQ7pH/BKm4pHF+B8S
LYr+huyE7fvHJvoziQYsDANzZEdB7B009W8gGpBpB69iw1iIQyDS/1Z8A4se/pmLdl2kB3EaZCyH
h7OB+Hh7v+fQ7G30tdfV7nloRy/dRARteb1ZyHAvSVSxcSwavU+ArwIvtYPeKoFHdbnYJy/1gF+h
bx629tIjHPDW+TI+LzhXZxr30OAWSwLvdw7S3z2Yf92A/veOHIDUI2aOEAQYneI9nUizfjAwHZ+8
niBEoNTcVvNOxut44Fc1GceHBUtCAdYm9IFEQBXmI5UQHvmEWE8WJjMMtv6RXsB6rWB/7H55ciJ3
PHmaRs/7aNdnb6QGsn49ZwsQnAdrVlvKg62MQ90sBdvHH50bnxa5nm1oUcsc3xCYMJsN9RVgUiia
w+srA9f6ONUxvHZml5NdnzZng8bf+kCN12rZ9AviOAopEe/E7e48N03eLtMNWfVnK9YsEe36eEDV
oG8ext0vAH2YdB1RLUGffw4ZPlrQh0+aRE96wuzotMUSujla+ieojU1a10iSrPuYtv6Ux91U2YYX
Xd9nk0PgUQ2ZO46YsJpq3/piD0OWhvZBq/jo/eFeRHVpQnPaBlYJ0D6Ifxe2S0Cp1h0KafeL5cVn
NskLlHJ00fGnTuvzYrbSFrKAqoKwyORkoR0Vh4MfwnuFOMjrZLBAvAQtLQxpT2srUnvmWWB8MDZj
IRuwFYTdq24uejvOJUi4AU1/L/vSDvCGxHYdBa9EuJ/mqb/WHjzmYctV15ZN7J+I1aYBUflijRcm
Gjg+9Gr5FOyHfWqCPQcdiTLW8S8qci6e2SrwKHXWSJMTJ7zqRhXSsx8oQ3cshXMRtULrYyWb5+dj
CN/Lj65D05T2iu/BEIoZURU7CZFdMm/rUU26MKvreDjr1bl2xm/Ds1k9AZl2h42nSI893aXAaKJ1
KMXCQZyDWZRXbs/3vFNbgjfLE7grKqMD/VQbfGG82dMl7G79zQLo5NmvyyxPK8O8HAUTbJdly2Mb
78Wy7Or/Iy78V0k7JF//OTJ8wuJWfzlSh0dg9lfOzsGZDAnWRUBiDF/wr5Eag3jkuFhOFCfSwQKD
BG/gtwgLItgkcoExOq4XIGj/O2YYy1qFWAUcgytxkbPDrPAb0/yHqNGv5N0fknZHBvTPSTv0/QCd
CSIzLtipPw7VkxczMvere16Cr/sIrgu0lnEz6JasWhzpAKkC4EfpuVXeBWZOEq5Rqlx7PvzAHB2a
vK7AP3we/Vi9PdkMQTnTONF37Hj1HRZ3ASy6N+P+GNURf1k4W+ycyfM2OnNunKW/BNp4V4A742mu
wTe0KkT1EtnbeeS7fZV8tPKOcP0J9H10sSHyVopOQRXw5c4GPuE6cdX1333Tf9FdP16sGpIPtBzR
ja+TDAJoQ/4LFoN7EZapSOxW3KtZErV9PtbRltV+YBdM8hC6OIgrJ4Q4sdEoHZXzYiZ045LmvebX
CAoRKLwn+JCQZSYXoYUUi0qOIsHnfOIqFsXsLODrAgqzxjQkBxyL/IaxrXMQd2AhgiXOVK8w7Cth
F+ORpTOja5fBIjT4oyNlt4LmD7o9x7GdSto89XafIMl5DhDIk/HdBMx6C0iye1E1rl2q8CME5FEM
JlX1mBrLFOHWl9O85P85vt+TtB729n9+fP9X9+37iPN5/EUphsf9doB7f4t97BYOCi6smnCEDH5F
1LDz2AjR4jxLLg6yPx7ftoMTUSOAj4XBgxjBsV+lGE4BACcY66SggsK5e/6d49sn/3B8+4jxIypH
bAz5SC4cpdrvk7RyjkY2ePIsZgSGhva2j5a3qd1vdEA/GL+5NFusM2BVQPq2jE/8smrJMFHyMmjs
OxCH940BHbUjNlbrFVQ8Ux+oNTw43fxUb/Q67bTwLbvwViuradOnAaotWQd3dVxXLK4xTwcXQtAL
9+GpV8jShhxkjVWx2s+1hlnRo/mfOblyIKONlk/dxrNm2y6TcdOgtUu3jr4GsOt6PFk0ivsj7OST
Gm3+/kxrINQNaS+RSxHaRGY0jMUdGt0cvoFJxnU/gx8/e9v9SrZHsZI77UlSQkagCYbk8zyL2yBc
v6kjcdR+R3XzqimMe81PM+9BTMz5jPRxh0KMkB6VkAARCdsVeS0ewGNFHRFTdlGwZGrYGJu00qAW
6YCPpKwJiV6Ofk+UczDctppnYqPgleuTQLvnuG4+unGdRAL0rUv7DzG3zjgdSL6yjx4Yx4g1p41u
d+PErtL/vPA+Afp/HQ+WtzX6NmpYSRcqzorVkL9AGj74HFHoCaZP5J17Kzi3cMKC2bpTtH3mjowT
1i5r5lnOrQiWm6imH5Q7zcm88jzw2esQgRtGTUNUfzYtL6WeEyLYeTK8bGYg8ZEmaeTOpb1BmgFE
4FtbZrufJxIlbhfejtbd7quXCdI0zu+bzxxUMQcJqNcPoy3fEFBzAOKQSzM3Waj1Bxc+nh5/eHO4
JE68n6LA+WGAwtouCAoUlHCOVoqqqrIprBQRnueBfau7+N7ENRRHU7h1X6GwRxUGtqFBgHgLXvoo
yAgAl2bi32z3aRY691cUwz7KtpOHt4lifXRgh7T0GqveLmFsf3HqzUkMdjjlScBLwi0DYHEBvpfG
bc+mMVfmjxmCQd+FFk/+9OYMiib77GVkrE8WdmnqHC6RjfhYw0RhXHaSrXf21+nq7yYb9faIT/8x
WrY7OIyXYQgKt9lvpRCFom/GeBdFJVyqHyJSyLZtSNYFmQq8C5kAwzdtWCBhl8d8eZx6wMF6/DrU
g5vLVd/WBDsE0jCvDpOZ3NyyW2Xl+S5sbWeGVWUlyvYuHlzzUNtnXykYIIKh0yGZz8crjfHauANs
oIMVv208+47JtiDx+iKJVxG13wE4SPUULmncDFm8TSUVOp0bVnRKbskcg8JQGztRK06bWRY80PBd
DCr6riQGoT0r8XarROyjsEIfiEfTdunRc6U15QzmLB3LmAbsqcMOyKCVjg6oCAkFC8KTMzY54PwT
DmA0FsiNDBFHiK4LE0iLWahYIvVwA9/oZHX0ugT0LJh8bXoHTtdcjl1XdICvLL0l0pKffFeWNTDq
GjkLVOO5u65lWFuf5sa9UHe/m3B3xvODdHQXk4NXwTtrcyLBZsPYNqDlth6id7O9RJrnstO3qls/
kvowiydyrZfxBvb2VyQHrhD6Hod9vPjDR4tA0HQTpvcSzGbmh8D+at2eF/a0IOzrzshARPuditaE
BHNey+4SrRgfCQH+q3P0MUXUfoy0qdr+VdfbB7LW90yih96uYU8SA2LcxGui+Me43bM+BDhOapCI
wDqFg+6N3iF/8Cz54iWmR5R0YH11vNIejkU4qXQQ6uoHDVKGE/Y7XqPGiT9RE53C1WR7f2BbptBW
90O3wbVr21MzgHTv+x/YsxPDh7NldeWwqOsE72KLg0zWe9ko7zs9wib+Ad06955fZ2KKMxScH3wQ
/GaJvh3/+xHGLwSXH0AKp7sIcsd7GabKuOE3Idd07r1k1cOpH3rwKR05o3QDRG8h8wC6pLtno3O3
O/KttfG9D/DW2hqJn2ZNx3lbUw8WX8IX6zMiWzu6pPiEpcC/yXq5jdly07ttJqw+ow7CKvbL7nbl
yJERCZcPzqDzTVtQyEEefFoXtv8AJ+fC2BYrkqINetGVUOZi7JbOefb97+Gul6f/1F7vtdex5sc/
r73S1677q8rreNRvldeR88fpFpCrJIGP9QF+xTEjrFOCM+wgoxljiYA/tlY4RwOWNfGgdflosP7Q
WgVYHNrFyqOox0IXopr775ReKLL+obXC2gMIZOLEL4eCZ6Mr/H3p5fvDJOQwzGcXqF4002tvpudp
DPbSlvUN9UkWsejWE+7V9/h1pXPO4xhQ0IZ8ZItddsRxbKyUcOTDeIQht3YThNCzBo+09jZlESCV
cIUnhmRRz2CHxQ1P/EZ8aKZbbx8rt29ul2D6zucOczyQBJxK8D5YpkyLekhcDerMFXbWbcGZbKYM
kNVBPB84WDpP5iyIAHW/jW6xRyzrBwzlQX9P6rl0aqQSFRYxId8nH0HF1OksSCWE5s5004VznIRB
C6ufLZc6EpVc2jtnfRO7XSCHk88xf1CAwGNf49XWoKxRcUxYjmRdagz8EHWG/ofl+OGlNS4ynoxq
fYMCBrAwkoINUIuGvzYzQJIwMutbC6q431+8DWgpJLLS2t02XVp68gyqDj5ON2IE18Lc3Snx0UNv
/aAmdpoVjv+Gflr2IwvPiVt0gx0/BoO51VF4RwWIUp+v8hpv/aVzz2ZaslmjSdsQjhhtkGDae2UL
oviHVFkj5oIhXOoIOC6UzcBFtY1Q2tMSy9wCg7V7qtjop47PebNf5gZRsc7DCjKC5fu63HbrCKzK
dZ59+TGCiOjDVZ4px4cZBtSpt2T0C+35pSQdOAcYirCMDiAFP1a2em3GNlkwVwJnWa8uumi0+4ju
t3cTXZ8QpANa1nzCKRbOwgqvoiaXA7eQG+J7kAVGeJRejhzoR73vpUfM51rTNxboDER/yt04DzqS
NHWUA3W6HUbyVTk+gFWaNsRkC3hozARY2oFmA7gLai0o2wZetB1KML5cSRSXPMLsCbcBQDlKOMwp
oK9iIRHYbL42zfqoba+UI0lg7KIYcO4bZ7sdu/VtCkTK2vlVBF26xU0ewCeaGHI7EsZQsKuHyB5T
UW82csPBgAUZ5IQIIdlNiQRnOm98LyOvvSXH7s7BTOsl/uxN6vyfIfp9iI7+ZXt8RTJi+sfe+HjQ
byN0+DcIX0gyQkd/dynQAf/WHGPBVwcDNBQwHye1fO+bfxO/MAxj3V+k4SPIwz9b6l/NMVLyDsb2
yAYkFgfevzVCk2N9lj8tMxUdVgnOCOAHAcIafxyhBWNBwJD9O8toKPvWk4DybiZoPslsYvU0E/KB
Qk8yE4JGpMNSSWZGdqCZMiYd7zDH67Kb9m3ICNk+Rtz/vEaHaEtl9DjYPVYuEnp5UV54C/SoNOiD
G2PWpGVdn0DYAjmK0HHYYGUTG0y5QCLCmIpiUSXXdj5Qx1x9EAYHlDiCesXqMrnc22zmWMMC3O0a
iSuLdAVM5yGu55ddWq867nK/mZChGAskeFWmsDQEWeJ7yMypcbdP4a7SmNk4GnShsBqTK6M7puXn
qOH7VQbHYHe7RL19JsKvYnvOcMbCFEVZpbgHNXupdgoqiEm9p+CbAEOCHJX9l82bEGWQ+dj7WGUF
aH0tviOCzZN6+YLlCCBAw0yI568dRZapcSAgUFL68TMAWET6rAsHprnAjhgET6Dqa4jv0jwFHGuX
cLgOC2CWcUJ2fEROjkbFFhikjOhNwzmIhhYBrjCne4uUfZtiWQQg20ADFbIlnECaQGLacl3b5LZa
3ZchPiT6z2G7Xxq7/oT0W7JgUbHeXutb28jtOZra8ToPaDFGD6K6PcOTGkadxpNI52HDQIR5DGtl
ZUiTV85GJhSuGJVip00GuV0pib/vG/pct+dPwtVXL5gQRlq/q9ktausSIqCPhBKoolqAXOt2O91W
8XnWyAAw3MDCOLcDdW3YeAuYNdnPkdM9LvpHc+N08R2yW1nvejk0xBSiTR56GlHyb14vkl2jHULD
XzgS83OE6kJsaTvHqeNsuZ50NmHJGNIj64TeLRDftfZLHyG8JfYA2Iy3rfuyYL2A3h1BLJDzYE3n
yDXVovqPXG0n4sG6HjxEqU5W9MybJluNysliXUe8+DavJVoiQuunFQAVWK10AgjdI2nL7eOtognA
yjYL9FelTi6SNvsQFdq3MhTsxcTXdGoFss5WsvM447Wb2vK12zWwKg0GFumOnQIFdbEWDYMggFkW
0wGMI5DTC8ha2yK4pqOTtyw6cdhejParL6wob1hfelgXoEQNb59s1qrvLcr0R6zD8OLWI5gnJIR8
vjxzY3lnp+dN2s8GyQjvEvXzbTAhb7cO3itFTwEZB83qEGS0Cx/t8NbWRn62WsSP/jOh/NRb/6Wf
knz/b/bOqzlSZN2if+gyAQkk8FqUV1Wp5M0L0XJ47/n1d9EzOm3GRPR7P57RKXWrBZmf2XvttzlJ
9+9Xiv7dPoXKHuQXq28yXGbiFkf655UCaEWaJtDhb3iWb1fKjDNVVdCF2Cgp/L+ft+qaDYCFJkID
hmj80rxVaMx7f7pS2CbrGhsVLrW5M/nxShkckQZqODWYMrLrVGsY1/d6sNFMVnoG79ViFMVeVepV
ZKklW1rv3lax5NtVo/BYKdfsXDHMezA/st5cBl0YYzPmxsFogEVBa24rhhaoUR0ul+7GH/s7qdLj
lwaC2aBeZlkKWSgpYnsnxgb3cjmwp4zZx6gJ7UPbYvjUqm2Y55PrONUmqfVVajDPMFMwIuawg0Zw
1YTZ0Y7E/egF2rWnT1/4WdacwuWKi2XQlnqaaByD6OST4EJJIR0gpV8XBVvjSewDfzwqrIrnHSdk
paabbTywTMbspRTcdVWNMbzNj1Kg0LeUaQ+Ti1FaNN42o7MpB+O9zXHVYve+MnV5Uav5ax5i7NOr
4MRX9yPrmoU5Yup1dGRzKCEPtY1vahodhonOfizNW4K0P4YZzjLZK13x7tE8HU2rDhciqVxBjz9I
u3ZlrN4lnXFqlfzRFFzKw5gc4xwFf2frr14OLKWzaq6m0LwM456RrzGhBlXxegaAUgqjuvQynd9b
FT14Kg7ptkNa4Gv2Ptbw3oQVMyGhhps4MXK3mPJ2Ufbxs5bg2M80L10ODcqaCsrYsh/QBWgZXjkj
eAmaYivMYE2U1dLurIsSSbJv61fj1F7amRPjjGy3U8JUiDnKokgzfALKSloDNKpsbwEUO1i4DjXF
xjOuqlxFysSmTriljU83KNsu3c7crJ1l1zYqWZ7M0PQYFGfii9CT60oE91AU76IUJGKqyIs0wG5R
m1exUQu31SKnWiZDlG+GkLnO1BjFLu19/JRMmHZekoWHbsoYVrd9jxE4AMRV+WDMsINsu2EYaWyL
kodviLnro4ORTetI+Fg7elAhXnubpXI5dN190Om+m9iNgD4XtAsMZYcSGxf9MD5I9GxPbVc+ZBOQ
kcpz2IxV1dbo/QMbRpv/4WGGwzvCS7IQjKB5+pKFZ4gLK9Lv25BWWG+fEdA8NhmjSJBcA5oBYwLw
NphwO8xpdjvU69/n+p/nOqOXf5/lLJL3tzp//4dznY99tgqgsIA5ok/6C0f7Xatg/mHw39mCM5Hh
OP3uTKeFsFTDIjQCFNOPZzoTIZCM8rO5+JUd+VeM449tAqQb7g36EZhbQs6Dnu92aLleeZYWd/ku
wz4ARCefinrVs45iIFHQ+SszE4LpqGCLVjHhaDNxaKrkMo9ZAZulcSrrwH8eap4vpqibodAOZSBv
qwmXGrfFwZHZc9OBs4ll897oxa3dFtOp0Q3tJY8xrJnMp0u/vSqNJNtQ0F4Ncf8gS+NpKrLtGEVP
g4+Mv/OrFzsDB+klsnM7I61vozJmrcG+uIEFFTletI3lwNa+084tymG04x7gGwzLl0JtD7Yeb53c
hjpkrzMtXNOVb7HWXlUm7b4SFt4OWdNxauxgIUV1U0hjp1hNsxuTCjsEXQI9vgO+Jaw5f7xXu6qM
Sy2sw+KSadxuMtmgV+atEmg3oJcucdu7caK+aqm4HlP2ZV6sbrI8PAVJeFTT+NwrhpvF+X1beFun
qleiZxqMFsiK2hfk4ScvtB8DW7xKERxoPo6dPQIeqH0sgldCBNgedIgiyIr13cj4vbajld4OuxSW
DBIvy4Rtsxz9YAuM+CZxBF1Co5ab2j71iX/BlbuLaucYWXKt4zNmxHvMhXKZed11WA8njrln32su
MNZeDcZw6UTBXuHWGqzoys4oiPPQ3lSYyhZJhlXZpgm8NEqPxiZTKqf8XTDOE1NSBnjf//1gcQmA
fa/+fq7Mn/o8V7Q/HGQtgKlNS/w50/1fvUi0J7MJdDZotigBvzta5B+mprIxl0S8fqVjfysXkd8w
yv2+yPyFo4Uz6edykQPKJI8QHRBKGArXH48WeGwDTQUbYV81L9QYd7qP/ULIGI+vthFG+BZHXKU0
Kuzl+qXaXxslfDNp7kIjdQed/kPGzxhZ97qTnds4eDbimn2t/9CGAQ9hyQp2sIu2WnpZ593zgzkA
9ZoEo59sz7YWXem6fdPxpzI47o4p6JC6ZSWZ0Xf7rLe6ZDNF3lUROK4M05vaL1exoa8mQNJWkR5j
Ll6+MbtyDXdy68b4BWnHAitdURIusH4tHZkD+3z1NefAAs2VXb82DWM9RvFVqtVrIz77xi0k01WW
JevcEms9yJZl5K2SXtlOfXNqBFjXDGh2HhUPThPe1dW5riN1USaQwPImTNik+W891LKwNpD2yLs0
Z+yZVc+V7xyyipmffpv7/RWMuAt1iE9swq8xXh4cZo18g/a2xRNTBs5VU0z3SlRe6fgy4rB1rQxz
Qe6s9SLbQ9ulrAPZ0xo3SPMOVVOAjhH9S0r93QAyoCtdp7UGfyaIblQtXtnAwLK6enEgfc2/0TRE
JRk323i2wYFmqO1BWZTzlL0eFcY09TFscKpGigtT7zjise3S4FBAj/JzPE6oUVPJlrtwZucquIRs
lRf+AgPSkWKMn907lEWI5ZF9taofNBEyMPnSdM5iSPQGxYDJ3D9wC2S1MxsYCmGxdLRoa+bxheaM
V5FdbW20IDYqXVCHSbuc1ADICCLxMkZ0Fa4yvVrmZX8GXcDu0N6V5bUHDWYRVvku1DTFjbViC+0Y
1Ix5g+HdrfR0H6h3PaMwkA2rkhF87HkubdiK2f1NElkUuumyx9nNthJFARL1vHoZQ36Ops6Qo4Qs
JfFT1++BBfemeqntYGV0OWY8izGyCqvdTs8SpFIvurXNBr23E+463iG+0VEo2aEHRTQa8oy3053/
EOQL7piYt/nAtICdpje1SD75SzBXC9tZVdEvS8kt30Y8jg2YL3PXluVxXtGXRrRGhroqnIfYM3dB
AfsmLTde1iiLHqWzWYbLNA33RpvvHejMNnpQ04fZBsYkgajQTIgtAj9lheOs7QE9rFk9KGPD5hjX
q/9aeMNuYpCuciNjurjLpwiOr3kA/lxRAEd4+Lo7zzBaBK/53oCkiS1v39aPtv8KORPjZLmb34Mx
tNbteJZ9uQSNcz+GKmv4aN02LKsn+83PmscsHZpnfu2XdeW5KVXNKIBTpPLsVN2qsPxDG7VIrMeD
qK+sUDnlQDFz3nZZtgB8DWSkY94eDdGkS+r0AA7gYPELBGqhoAlp2b6W6yzyNKzDVXBjFc221Kw3
ZMYbMXqXlYQGOoQrWGsrQ633EvWxIQu6SQdrCzsWeoCqhH7b+GO7hJq40Gtl4eGHrviPFl2gFxnw
mPBe5d3aGK03UjfdXiKXQLNcYGHN9GzZ9MkuVOmwnPWomFdoRK6oc1ZFx5loDae0KlBvs8tQzXrX
TR2vTrcdETgEqrUOeBWbqjsVbbYMM2NR5c62TAC5IeaYH5FGPGYl/SusTKv1tK975Szc9rl5aOyz
juLBCCHD8BDT+F0MCuRlmic/y1+VhNGqx7J8sM8Ki+ypTXlZum2iW3gKnWM4CDdM+tPQdNvCz+81
2DeGAWw7HvfxeO20w1raMXtC7gi1gwvQUJl4M/9qY5f2iorr1jFh9uSPHvuYODIv5n+7pq2ARHF0
iPxCscwdu+5myJY8mXgwx+I+lOZJgW4KlvluyON11sUJwza50xOUKpJxqAmBaAirFle9c6SlvbVz
b1sNAMW8vNk3dlgvfrdLf1Y10IH/vapZVF/eyGf7h7KGj32WNcYfjJnoleTfDSAm8R2S8C2Uhzah
e3Oyx7eWSUekCI6Ydcc8DaOR+dyszChiiwmYrsHj+4ra/4W6hkHXz3WNPgseNQeyJdJnbZ7gfd8y
ObGHO3EKuIoGv3to2xDdm9VsAq9qX8YmKN/1XMCAqQR+BhNbAVI0pkFUziEaYhiJe1I3rltklW6Y
a1Ak9NFf1Ia5aqP+gLH2ovWdt9aoWNqWrznDlOWgoArqBh++U452LeOWbd0K9JZSA3I3xe0g5J7p
+UbJEgTI1UrNomMfMmeOgNYazQlUxqLzQEiq4gmM3DJstLWX+mvZa5tQCd76oL+KNf6Ss7xrLNut
WpccB6p56STtLWDUZeSMd5pesFMHnsAZu4IfCDGsbjdBLXCAcNH3k8bgz7uP42aVaM5e86Zr1Siu
PTareddfKYp8VGxviYRh6ZmI3qIWoKUKhCixbTBAXJS2yugOP+1HG/RnxJzlUum8bVQo/iKtwN2b
6U0iqQ271L8wcZeA9sXvJ5JL7P/LhH266nkPbZ3eFxrSQh9He0g2h28g89a9fg0M/qmP+R9eONVL
fyrFhi17g2LThl1RZdoCp4p/UmuTG6LTH/1SI2vAbuiFRcRFJy5NtAvglQY3NQoJK6t2w0mui2h4
0p3IdD10bUbQ31nUiXHIhZ2Yu5I7uIYomoIUsUV2ttlveWm1i1FHwhDbNDjwW89fAQbZJZGxHFsd
Wq7BPyfaoSS4NDKo6CVn+1plycHfMFoLRrAj6+MWXLtHZEBR1ot0rAv0jOkTsQgLPb6Rg5wWg6ev
BMM0v4bwOfKj9aF5V9X9Jm88FAggZPu2p3xpr7MIq60/LBMzXakoAZyeWBoUD5PfrXIM676wt22g
bhMgC7bxXrFGo45ethbiyoaOMFCXecc6v4keBD9sZHqHqETHbQf1wWTNoSb9UjT2HTtC54tl1AY8
S+V5rOPNqDXsTYZwbTAQdu0wtyn7igKcG1yEcDQwliRWuemD9KFgunjryXBZqCE7uv6y0akHovIO
aGcv96qswkMuZbA1J92iPEB7KlDWKmIxldXp9wH+5wHOrOnfD3D3S1q8vCfJP5zgfO7zBEc3rkIU
dTB5mGwlZmL85yLDIICP4BNTlfSa89jr2wlOZ+rQfNLQqn+e0v87wL/6QuYkJ7RNbNY523/lAP+7
eIleldYYKJjDHI1L4ccDPPVliePCyHa+UNSVkOMmABmoxj2icY99hYfIGA/9wkrDXeQEBwlCkvNT
A+WKMhM0ZwzYpUKO5Iu9p3t70j42qj7VjGO9LFias/hzmGWgo2UaS46vOXfI0PbpLCiVhHZQO6E3
TT3fJfbkMsXyMVbqY6VYPhWVUixs6qKFAlDTtWQ9LWJnuLOyPoAta3xEVQ8s0m/8yzyowMXlFDRY
xtbJV22t599oI9L2fK5wEgF4KhlfNLv9ILxWLuIY+5QaRYcxIpRFQZW4CEIWJOwHGElTSNfZkxdF
b30FaEkk8FfijB2s5RxrI0fciazSQP/rhOiXBo12eshuLLPkwLGyXVqjYe9hiNFuAKiPmGjl4aXT
tTe1mL7g3DVdteqVhTDZhtoRbeGoYxsb6/kLkKors8c+MwIjmcApcDzPYkbdPo4z9kw1Zrfc1Fz5
vN+M9Ic3R4wccB34jtRMUeb6b7Uq8c87qEpNPQMRPORHretvoRdcxmn7WJRGCp7bsj68sXfY23ds
/VV5sNN0Xk2b5XNTaBpUas/oxZZj+ksUx6tKsmgNYmsrW5zbCo1Dl4iLwfb2CpkxC/YtgHRS736U
KWiOShsXTjAabs7AFJxE5u1Z5nduIdTIjQcBrJhxhlbW5dov4OeH02UygI/x9AaAZd33C1nbd8gi
MG4X40OQTiO/HO8hssfJjSvEZIme3fgB8uE2b01GmcYLDwQAR+Kv3DGzTIYOkIk8/4zN9Ib7KHV7
vy82KbW7FmIvje1i45kQ+1HoPqmVfax7WCuJ/5zn8FOgyUciPwfUBFQtl5pHsxCmlVtrzSONy1MB
55OFg2qhMS13GjNOd+iqm7gqGpbcjuqmJpqrOmovWq8F6jyEB1UBeXu2KM2nqgdG0gPl4GX5sDJC
aSq1ZACaG+nKr5p95/V3mgwNV/SMdy0I9MjC1MowwRaDZTDtObaqs+9smIHbSprX5qxMzpAo+1EE
1WHWLntNeQ68aVz9Pu6/Hvfmf9brbv7x8f7+98N+/tTnYY9UdV4Lm/PCwuKEpvD+POxZaHOcY835
Op38bghJ1D2eQERJ+Mj0uZD/Vqybf3BrIDh1CDVh0OFov3TWz+PRn3bW2GsFq3PDYOJJKPuPZ72T
2FFNyVjt7F5A9B2MJ731HljhbnpVS5ZDCXPHb/dNNJzQnl7nZfPAuJ9kK1h73nyaTLh/0mYZi47z
YopM9pkRt0A5srhdOBM5RGp3BYlw2tSm/QgVnNJcUcEjOf7FRIKQ6bVXCRyXtVDCN1E1D04O7j8v
akJLKn0VwzBC5RIesCeta83L3di22lVv6tCmIsQ8eXc/dR4bbbLoWoDXuZ69+k4OW2ywiNjCWCCT
jnIzz0a3iLIDr+pByYydtOJ7rSADr9fEdYF+S0mn8zCpp3Tw18AJd1qYlVdmZzKzihBDTk35Fswy
3MlIbiHunqYCxoyCYjdGuZuE7cpEyRu1rHRQ9tq1/t7Mcl8tLhlc+geBJjdrbWehj/h1bSc6TbFf
vo5fZYvdrGBU5zgVStXnclY4xnI6NqI4xXiiS22Gs/XqyUQfqYkEAE50Qu55A8jkZWBkWpnhW2hE
D36ZH0uzP+BMWHXoMINZkCmV5hhNxWugkj0V5okATzcwmo2LZdFq13YxHBHIksYVmZVr9ekjE0g0
vtEh6Fl1GV1NLJFs9qWuHrJ4pBx2wmo1+VCZpN50i1LT+oVVdwVu+v6YIgKAXLke6oIOCnWANSp7
ogzJCMhGa0WkQLkyUBS0yfClDIV6baE1GOATlWgPfDIrmC/hReegCjpksIO216Y6dcsaJbWt7rVZ
yOA3if2uMyuD/NZdSNZNZqbfZSkm7NjJLlQW4rGnPxYYci58cHhX9thflna/60vMmLKACS0kOjUJ
ZC6tTgYMLJd6htwwAgJMJkYw0IQETgtljN34Sw5Mzx/ay6ZGpGxUABjT2CJnxmrXXYUpbP7dN2p7
7IbxlKc89WHUuDY+E/JgOJ69y8FX9lw9Oxnkl7IgXkTpta3o651guATUBidLWPuurVvV4+zyHsIs
WXYMu8B05qugmVWAodHXWx1FNjNEO131fYMrvm3ix7azd2kVbnWAXAjI8M2owy2bSAqJIrk2Yv8i
a7VzM5gffp7faDlzHn3+F82BkjLHQ+ZdgOwTRrsONFjKtg2wauqf7MK4qdP6pvT9G1KDNpDaL0uc
+yLrwRVGJGH2+ZYT4ur3PfJn24BY6b/ahqrK/7Fr4GOfF4k9u7+/22v/7xqx59tilkU5qGrBe/CZ
z6kPnYGJZFbFSG5jBLVoQj6nPtwx3B7zTMgyZqfEL10kxrwH/3FPPrsxZt8qUbCOwXf7YeijKkAl
Q0quncoMYDklzdrRs9ssvxQIfBx5b4r0Tm+zkyMDCy0hDaw/73U8PThJAKghuOuBiBV6dex3nuIG
YRadPdBs7+qQsxTygZr3MxbBbxuVMRGohE420bTtIV0bJ6vWhhsL2pr3qCblFK9nd+0ral6/dPs0
Y8Sslzoq3swsdpWVAewMxElR/AdvbG7UaLjmhdmqzbRJmvQA1ZQ5tOeXG8RjZvAiFV7YReb0zdao
1Tj8vcH9c4PrUGz8+zN/fD19Cat/mHXOH/v2zOtS8ERLpNpz1fNd8cRTT2GFfnvWgv8kItdJ+aSu
mcecX7/y+cwz6QRLY8xiwL+817/QKMu/LXCFTlk3z2Fth93Cz3q/oCDIhS5Q7Ka4zIpTWkLn40du
rmLEBsq5l3ZoHqJZHmWOYbqU3rgnDZK0rTr+KDnBDbfHcL3wLP2xt4BXDnnx6Nc+RNIW00Nn1K5e
E6KJmU3tkIvNF5SriPGpa2wI6NoIgWu6xwFrlgsHKvbGIUfYn3EGZflg+eKQOu05alEBx8GQnmuY
9VvJOA2XqlcZ+K77aqHDul6iXNsEYnjS+jRe2na7Bpb7anXEMvVJuByL5MuYmdx3zKwyUtS8aUWw
AZFEFEpdIcniGaoFxU58W5pj9iozmo6S3EOy1mRfkF01tPWaZMQxQBCjNOEuiNLrkPDg5PfS4C8p
xH+aMdzg/UsTfEn/3obMRI/PN0kycwKxg73CEH+lFH62IVg1bInxUUVT+xUN9e32QKFARqHzl82O
F+DzTZJ/AD6S7AwMC2DBbMD7hTdJF7PW4cfrg2ETuBPN5kUiZXxuU76TWbHq8+UUj3OYCUVWh5Dg
PikIYUEkmTfKxknzLYOAAFPBvEZVCjbSVeBglkIaCAF4EgsJze00jYPYy9pzje6FHfcOC/mhL29H
ZkaMJXzIsdNZKMA527kuT1gCAkjstWzdBLl6xMChfbDsHhYV+qe909FAOPowr/5JWJ2YoHsXfRku
+kbbO1TCJhFNxfQBEh7Ct77rQU8FZglXoF6A/bgtSBwtg5PHmiCbmr3Ep1Wo3U6duk0t3gaAU6Hy
hsOZIVZ3zDVtWRaR2/Qxu8eXAKWU1dPid5iig8tScI2Vl0UckS01LC22H5aZ3wMbqRdxKzYtP7LH
LGeSwk3G8RKo9mOnsot02MLk3aFjn4wHCq3lfciRxeDb37QEHE1T/uBY56Rp0JLG1svQ5LzP0mk5
gRgWxaVO/oUsMnPT2MqsQUNq4kPbpvdqI+XOxsvmm4PkKDHUc+iHG6EmN5QiFyQXkutHwljgRFeO
9ij0YCXrYYshhWIz7V/Dojs2A7jpLF6lPh60ptxg9p9QtdoEP9D8QgUAKBHEu4KIJzPzHmXd8q0G
10+cVR+lT9aYuqBg8KcARwi7VW/n+6rTF4VVnOOueAzwbgvzpQW0EhqAHRFg4Zu7Cgtrw2JqSfsd
XSDXws6LFHsbhUK5yIOAjjNQ+R72lZ6lm2QyaMyAtOcbzQovgomcKsOTEMEQmfaHieTcrrqmid+X
lbmkLdw3Zej6ZPPZPfMdgjeKgpVRK1ciCCJ+4WZ2rEWvunEzBeyfrGxNEb5I5QhFoSu3voCH3DUb
wc85UrsA6Fx2/X5CBUxiepqJcy9ai/8r87BYNV9zthjdrGmOEUbbdr7KO56YsCJrurQsd6rInPNa
FkVlWN4XjPTAf1z2GV6S1aDLpd4m14jL3XHODTWsJzzoF1hl9kY9PTe4thmgdceBpbTX+G43m/P9
8UGXIx9uNnmoPJhFdxFlElNJkzQwreUmKfw7Y8yfx5Hm0A/h0DYPQSKWDmiMAewFEemQ1ViJzHFe
w9i4PYlSSYtYB/Bp0k4EG95mgw0L1mtvBt++hwbPB6M9wRWbbAKlXRmLiW8STS96YV4Ykj+nKVDB
DMFjgrVndK6caCOaDyjzT4YRwl3FqBM4HwoBdIOMPvT4HSzbGWLbKRm6TSvqFckUm0AtnvNMaTYM
QE7caefYai4Cu1n7qnLUG94+u4LpYJ7qvDsTFrgi3mpHbfIihLZC5Jk8ky4jV3ElrEue+kPIOxuJ
hENnJo4XM2sjVjW0+Q3ryvnIkvANDEmnzpJt28u8XxqTcRVWKIUS5VgqOiFxfMaWl+x8D//XT37q
5X2i7RJF810agV2VtsehWtVjc/KQjbCgl+7vfuxrPzYXa/9em26q9/fs/e8X6vypzwtV/GFasLgM
oem0UD+UpjqdmrB0iy34n/if7xsyA70h3nDaNb484xM/r1Tc6VS4ONYlqmYq3l+6UvlWP1+pmBv1
eVM0e935bj9N9kQTx0VKXu7OR5iKRpdc+rguddBRJDoaPeCUKZfpwrD6K0bw0crpOMhbhGtgv4xk
DYrxJm3gYnU67Bjer2tNB7iPjG+S7Dq1olvqWtYtPE1/sJVgS7DGB3KAy4qVZ1oUF+Rb9Ot6ionA
CMUDRDN6MiU+6HjwNGVYplGPiwy72mJQKQSdrDy2yBcXBZCvCQsoEBntqm7MR2h8zY5j8xwy29DM
SO4kJ8YMJQLZHFqaazjpbISLBCI3U+klq3x1/FI4+WPEmodaIrxQmGQavr1IjeQwhVp5O2TtnRYN
eyKxEK2FZ2H0s1U7X2l2umuLeoPqS1kUinUqm+CqU666MrlkYQ1gXDRnWXQPaQZaMYR8D1ceRaVJ
3VFbIZkjeD+aFErzKMZ4Pzbytu6CGeuHs56a2HizrexcthQkkt58YRBpuojGPjzmphfeW0WuupIt
bmKTv9iGzpfBEsfUrF9SO8sPcR0wZiO3hSyu4ejngKZ1vX/s1ewjqhu82sNM1xztW9ibL14+6Gzt
o13s+8+RZFgptfAQ290ZXLv0EYiahxRRYzwxs41Z3mC52xlqd98G1QWzo/6a5RaBU2mXvWmdfUPa
4qvURIAR3c5cQrKvnSY2XbRvCISm7JSE3iN6Vs3V2/CUM+dFHI8er5HWhxyyKxl4JCemZK1D4iRj
uGenUcTNoh3abZVHIDdZF00Gtk6fo0wvkrVg5LjIM8AdRcAAVpotdiiuuUbN34namZax1290sggX
UzUAoSIn+EIruw/G0e+5438kDgVj2sHAbjrcpMl4UxEn1cCvj53aWJpj+WSiqzJzLVs0QTue6kTN
Kc2Uk2i9I5TScqVy5Gsw1FdeUotzRggf2oQIgIxzYWKmSbYZCTQPklw2IG3xBo0EEYKBjY4sarr7
jEIutKpq6aj9Q1+rGlWUjiSiYctIIXEjjHSnOPVLWytfOkdFzu9cDH1RbH6f4X/O1DjS/v0Mpy2q
/1kizsc+D3H7D5bslkTu/RfD7dtyxv7jW2z7j94T1vAM01iSz+ucH1G6wrCQPeHO0GfO7i9lunPX
/3yCC43+C08joi1y5fSfmiJYPRE6k0nfWbX016XfB7ziNNcBeUocA357Df8huU1qwjFaGnFTC9Zh
+uar6SqbyouBRj2kYQ9870AT4mp+/KXokKl2KR4VIdkphhdTR+C3xzSAZx+ORbgTzviEjnAzqM5z
J8gYMwm0cUzklYVosh0DDDNcMHJLt3GI/jZrZrkuDPqkzUCNR9v5L5JLPFm5SQoe1P4wuIYXu3WM
OdyGhfwQspwtsjc+xAWgM7ywGWNwIn6UX4cK3j4i0TqqjXXdahuvCF2pqMpG802AawmyTcFQpBoa
l/MaQEh0J3Jn2JekDy4bi7ZnnqR4hXzs5tnKUI3Q+pX+ORnSpyCOtwQm7gudinbIssk1cxm2hGAg
yx2C0nhoNRtQG7WkNsk3x2xd/hVu+mlKjyIxHqMwI2q1fZRxftZ7jq5+6B/ipKUX1cfwAh6QhFTl
Obd+FqbXRT9CJia+FC5G4CYE8AhBEPlYsk8a1yNL2oXqY3Ku5abJ61OSdC81ktHBS7k/OVebfoeh
dCOUHINfheoHtmPd3EcRuCTiLbYxGA5yXLEQ4oweu/zRApIPjonYvb0djNyM3MD2EaIfOX3OUG6q
2rQh6lrqdkpfnSkLFoqfj5uiqDFHBoqCpD3XdwF9jB4n1xbNhKWqlQTlRkCAH2T+w+9z6c/a8j93
xuvqC7nJ4T+gJeVPW2Ndm2lFf8NnAIjV4VUhfgcWaTIe/VZdmrBjBbUebrWf6BmzxpM9L/kOnCYz
FulX5jWaSZn607wGuhHmGf4oFtRojvj6d/May06IUxs1JixhvlCUKbOvOCPA6dA89XsjCSG0xc06
VULl2fJihMIxN95GY2EUsDgqTAXGWjIsy2zYJKyWDN/YVKyaxACZmbSAbWpANPuqRwdMXTrKSpsj
Mac8wTFRkpHV6cxezA4PbKFft2y34PGdqV4Oka6eM4Wca8ALt42dE3BJJJ/A7JUqzk6bV2bDvDxj
sA8wY16o1V93a+G8ZhMVNSARwkjBWcGRRE3EWVs94gjzXX+El+TZBnCdelc5YkvmD6SdJr3K2e2N
845PNlstro8Ou7+yrF3ited8IqhCbAdnxlM/rwt19obZvEDMI2Ac7bxUxFfQLAiwIobGPifAJjkm
+htzQpIUKEAPphJ2RxxPm2AkzCuwWtuti+pddJpPeFn60kv5MHoDOcu4TZL4rpDWWcum26BM7rWS
hPuyyo7kjB+z1L7we2uG4PobL7BfpZkTG8d5Sg5TLsuH2OeI9/Qt2TRiqQXlZd3HB+JpHtUKxasM
2quJs1N2tkmmifVKvtpHUmMTbL3nwCCYCsnXwfDEG198NB080kDdakddQ5WUrgFZoyOZS0zZORr1
l1xkp1mIDl31TLfMLyd7suvsTKIV57UJdTA6oRyAwxgKHyMINLpA9U6FY/YrtDLDarL1G3Astsvq
3QDEMqtPQ7vH74cI1sD8zZhqwscRkLR7B2q0fRBBjF4sDwPnrtXqMKl+j6D/GkGzefmPWiv5Er7k
1T+1zPOm8LPa0jmeWBGqKlggtjAz9fpzBo0k0rYk099vXr1vU2jCTmecGtUWR873O8z5KEQSadlz
r/s18OAXptDUfT+famwwZ928pTLStpDX/Hiq6V6W5vpkJzu1SG5L4n0WpYFlIkESLWY0pSB2Yyk4
esEFEmXfwdSkr7QOPZXAIrSKg4PWRSkqg4Q385kWji2O6p1HgzmvZqooiSWxlvk5RSXIuxvtZNF2
ruV4Z3TtjM+II871JnJxIudsKO03orLes4FM1NZZk6bH4JZ6bTn26SYaSEZVDeX+/9k7j+W4sWyL
/sqLN0cFvBm8SSKRlpn0opkg6ARvLoAL9/VvgdVqSdVVHaG5okddUlIUlXlwzN5rg1Z7iZwp841e
v50YucjyZplYK5OyjXTjJIiDXRdNj789/cq1B/+qN63zPNkOdX/vkhjVpOlVw22orQSS7jwNZF5/
qTPRrIHt9IS6a6+kv1VE87TQxnJ3540aG4GEzgtly7o1qpMxz8nKnuObklC8tYPSw7G5zQrk6lMG
pXNwG5XYoTHzU0W7bVrtBJKuvZzKzJqANE7aa102NIt6NQByqKa28xOIjePZbBwVGWrf3epptiNV
9ItQIwOrvlNuvVEvvU0qI8t9mm021aZC3GSvjTEhxv2WDb1HUbW+Vp/CRogGjwKpY1zLu3zRPtaL
CpKfDrgYVt0CWWeJOn8wQM+mPa6EUTx53SemFHhDLxdtIP/U8DO9wAbNQN61fXCdji/WYLXpSr76
fByb6G7A5L12sYtFBBavvLy6B50xHQj88/aQ0O8W5SaQjiurrQo2JHzhwR3vU7f44Hx93ZN5USU0
+NXYB6npuX5ahvcav7+KESnF3VWEeXkcDOBNne63jnHQ9EYhe6L+uphxcuHtolzZlIYmfDNLcHq3
6rHuxice8FeToryjgPJJr4MiYnSjD2yvB85GWExYVoTiFGW5Llu0h2PkaWtACmS98vza1rn1kQrz
+LsH/OwBFxHGP9fL09spKf+mA1xe9a1Ymn9QKUkA1Gjplj0eLdi3YmkiKYQTjnDPsdEAL2Dvb8Vy
4Vjye1kvskb0qJo/7hf1xRm0/O9fr/qlYrm0eD+f7OhMaSmJKQDFY6oU8x9bwEiqYRMVEJJZFQHv
NdZ541wWoQlRceTDHrsfY5sR2xuHAzfjoffOkTIQUWhYufaRmxYMAr2ZzJVXc842zRS14CDprmAJ
cHT3SxhpKhrihFjL7rKljxg9+zEnoLpKeO/OjKdD6JwKo+GiVp1Vx3gtuvqrbNz3solUf7bUZ91w
iBA0znOjXuoFsEhtXniDPqLksxO1p6GR/Aar5hJXFGSAJSAeZX6qRlOeOnNpnLSZsrtrHQycoUuq
B/+RRLu6RxVvsVwiu7Nv+wumrSSwDYzUFi7g7egShWWHW4jnj/mAg9mo8mbNv8oC0QK4HiUX2Br7
lScpjYQ4zogh5U5zWmeTpUQM9LVXP7st7WZis0FCoWJW5Z7H7zEPyx3BWM/uCMp7Nnsl0OE2egqC
lkxVeLXaU4abNymae7zbzcYoii0G69uuHs5K1z6N6kx1bLOXJfLXGgtj19k1YjtlCD/aooD6C9mX
uEQOeOwECgZ8I/T2pkI++Bhx0ync7QDUQg3nY5rPD5aC/ZEJFV4mZLvV1EseEyVJg6qYXhxiuNbS
8J69pH+Z5v4u1zs07/Euzex9bPOk1CJ2Z+Kk5QTAGk5HsLK0esZqs93xkAaOXV2oHlvpTDERSSP/
IdW4zV2ersK90wezI1radoMKN9OsTXicSUkv6om7lhMVARTKr25XOz5HsObkLN4p9KgjjaQ3b2u7
A3ATxYNfOPKc6eWNXjvYh+BC07BGkN10cemZHd6ixc5V23mxVuKITeHQwhcVpRv0hYZhrVS34JUq
JHxwklrzyyjrx8FOTr/r5GedXCbHf66Tu4/y7xRCy4u+lUmSVDyMLxrKAWvRL/ykELKgi9ByfhMJ
fS+TeGkooCRh4VJcXI90et/OMEjmEFzTo3pwhfFF/tKgbP/HFUZniGd3RyU28GS6S8v5w6AMnUgl
0buw9nSWFxGJfizGD2Xcc+nQ9Y/W6zeWEPu+T/VVQ32pepz8pAhNNlEmCFrbWuxyUoYI+clX0tZv
irLeoDRHo8YFN7XDtUlCUVSpR0FikbIYI1IyjIy82fdeujP79DLCEJnO3dFz6mAysC2SgQRvATPL
HMiB0GW1vGis7ujYzTZy5gs3jXaxO+46wlmHydi7ig6foUOyy8WnGy5zmoaqQFDRTf5s6iSTctiF
zaLV8YYYaXD0w7xhFMM5rN80FUf6knAnHmYbi7AnLdFLSgSzG+LoSsq9HUUPIw4WPbdPOGeODcdM
LNJ4NMmMDgmUSgmWmgmYIiFlJwmcUohmGXRrM44c2HtF4UAlNj0RVbrbHiYiq6AGQUeo166KU5pI
KwvUOWEQjS8b1pBL6pUQ4m4gBqskDou41E1PPFY+encqvlVMltnL1ETaSluytJTW2GSEayEv30L7
u53tEXw+8VuckE6SOK6yKPYsH4F4pJzwY4Gmwto47byWHujFgphhY1GsAH+3BQcAHJQr5okvXDS2
7SiOhpHByYrxsEIC6zBXh/NFXGT7Vk0PESFiiN2JEytx8QvEvRsyWycKtSXYzdXRTpMUO4gD06ud
J5nfSEYEMTtmMCi0cW5Oxq061zFW70x3v7goxVB6eJHiJkgglDB89LK6JwS7UmzMt/YiomxNs//t
BfxzKF6gsv9cvLbNS1JGHw21ii14N+3f/+9/v7/uW/0y/sB9gdZEg2b1uc/73uYZf+DIsGyUiobp
sdX7SddrLmOqSluD7Pbz+Py9fiF85ONEY8jVwION9QttHqqBv7Z5iIN1E2L60k4aKMF+LmB522Wa
Y9jZPku6tSUkbUSxU6HLUT7XcdJcENrkoxoPA2PywL1IA6sznVAp6mcbEnZMurLjxvemHu9nZuhk
lm8KwiqYmzs4oJetNPYTpanW0hez7t/i9kVZ/LoQbPWeax8p3StXeHjasvcaecYKLwMjK2okGyp4
lnu3Vewd41F54JAJTYOc364iMcHi+EduB+GpOmnX1c7qCW5z4ZBajoIjGQg3iFtHBy/quk+NUFB6
SW+VKs9F1m7yAupBWbZPWmlsDUh5EXY8kqiJEnT8YiBDYTa6c6pfOQap7wphdZK7c0oFFE0FSzG+
mfQh0MzysZ1y4kv0ilNj7Rud+qVb6p7q+X08rdq2CYYx/qiLcBPCRiUyne4kDfpp3MwjVC7Lfevg
V1mNQysoiRjxHmoMg8nY35od0KDSuQCXxSGVidLEqszR4DpTC4BbH65pYaToubk0xN20iE2YBdeZ
ys9WRDHWYigblrsr3XJrlMvLsVTm4H/62bpRHPe9ldVWwJypOyrrzB04tsYTLpYNA2YARQ97uq1t
zLa4GzR7B5qDg2q8Y4ED32+KZCDGlEytMr0mPQk7kFeuh8I6KIPyRN5XsiKZ9MvQkoNlAMPJqq07
mUcczo9tFKNPFcmJT8TeHTVAKuByrLY59bgmEQwAo5BngGO+qec7eCi7QsfemOdnLisBO5td4pK6
nDTtKsq55nozX4HYCHOIn7Om6FbugKwMNPu1qGTMOcTbkaf3TmwKHngQa+hyb8uoOjgjpXTSZSAd
90ptii02ypXVAxV21a2iQHFT5hc4gdu4jrbgXB6svn0VRKuYGIY8VznFEXhkqnM9IlrXRXhyyPgw
yzeGg+fBnmE1xiBU7M2S8yIr+DTaELMILi8co9wq/YnP443DhrzrCPmuxo0M+x0UsZPQ85vlr2kS
gdN35iHGPe4U1dZ2orc0j/ZtN655GNwYhFxbnbMeNCuAVMkhTk92y89yNOL3Ns3vWtfbDdoCnGIz
5Y5ZMNXtSe3zbqVOeIyAUrkrLuzq0czDXRLzPDHJb9m6zfSW1eZ1z1ZuE1qAdma4msRkFauijK7J
EeFZHk2VL4H75rxp60hsXB17O6bJEFfYSpr6R2Q3bIXkXQsRPuVuz5sL523VP5YzM1E2OzqSE88X
hCvmoIy77GUI32PtbbDVy4KTnqbe9YTFc80Loig58mTbJ8vqyyDgUE/MVYQgMmvNm6nhDePyhzaJ
54eq9mr2dzIE+txZrd9a4oiiApPbKydIn/UUUkAo1pNyUSOdDof0Wip8ZlrSBUTT+aoLjUKfAnuy
g76hN4jmm2FQSW9RNm7N4JILUhuMW5A96FNsv+JqZ3WDnyTVPRyePd/IoaLSmADnFp/TPPDRzNTb
ujOQZFef2KkGHjKuCCJ4MjxAQoMWPikEj+s8ntGT9lVxEnF89tAktth7IMfas7fG0RWoGYCilDdR
Php0I/Z133xMMg46Qz9Bu+SUSfaW1R9HLGuuoQSj58F0xQk2TmsdCJbVIn60R+vWY09oNjMzsYGl
mhViKTJoQ4XxhvEPq66xMgwEjIr2vuAw5KA/WOnsO+GAs8sM+rj6wuHk3LfJpTotjd8ISNTcJ6Bs
dKd9jWas1xFAvspjwFfDGD0n+CZ6lqRuTnFFFujwWHFB6VLJkG4FBtSdFtYBDSEJseHKgY+x6GpE
DFR8dPae7IkMg/Rgl8cyJhN1zuRmzl0k5zKI2+xdzZQvKhSzVYVnMBrNYzinG8WorqLU2mfQeoqx
OQ18uzN7Wkxe64n5MDHSjWmnd5NTrBckRTGRD0Sg9xCiR8kib+cq5TER5XF5t2EsptMsv5g1LuK4
3vdacktsK9vL9C6stLu+8vAw2g86C4mVJCDDd7PFDha9V4tPa8pulvcZjvjjpIKzSou35dfBx120
EfJY2e+iiQ9vzr2lI9LTWx6L4EtS7QmjzXoxyKU4/haqVRFDON2qMQzvlGUoqxKWKVe5qj/kHS41
PsRR2g3vMnIOmdq9y8Y+emAj7cy5VpfEebw7yx/tDc2+AkRMEE8VcUrjB2DD51gkQwt7YyrkuUgK
v0idzdCdlDi2L0yhAOoKH3okWFsXMdO9o3RfqJI7y1Ov0z5cg8QkzYpFI26JreDG14XFk65ba6j7
/aotym042VcV/rhQPqZGjJQALBVUKjjIPYgvdhR+3WYbw8NQyjsPs/liQL3K5o49roG3FPteVDzb
WXPVe0czs/tV1bQTqbHpnXANCHfKA0lqh2EutzOmTbyBiJRA8K1aQ/86qPo+axhdACnVAiAJQY6i
/UgAGfcRatxBNWCbkE1kbrzYuanZT83FcMA07ht1dBHxBkOGSkhK+iWXe5dAzCp5Ssh5TcqdGs2P
MpqfZK5ftal5YYl0wmrIBGVyuvu9KvhcFZisOf+52/Zxofxnp7285lunjXMacQMz/3JEQoRJp/tt
oYpHG04RFjlCGwlU/pm6wUV9QULqqra87IeFqs2GFtYRVCDz0zvxa3Ifh3b+LwtVB73PYqKjp2dL
+5frU6xWAHxELfdOcVmrWbRK2ObuVa0unsnMaQ4kpdHOeVoR6F1HDTRn+P41E6dHJtaqlt5dTQWP
4DL0d5H7XHE4z2v7Asl8e5uD4aOofwBka7lZ11dqWq8SKI8txKFP22gWl9u8SK8qQ7xYGS0esY3F
TMLrTCjpfFeYEeuCUhFECvDQ1ccwaFuNfGv83HTR2rma6puiKTRCA/SMmbu6VWvO8xaXMUnQM4tF
btV2c8yS7CPuPIrIFAXg0h8mr0TWU++isDp77V1JI+GgFSyaVNvUbtHSHWnRwXSqC45Up14fT2l9
UvroGA4I8penWWt1ID8s/TFM9Nu06MTFRI/gi96iMc+Ezpa080IcFHkxXEtdsc2g7sRQrqfEiDd2
0c4fpeWGA6toBKNIeeKVlznnUY/WHunMc1KIoAKTeV3YVhnEaWP7DgWZwxJrnDK2wfiYacW37aCB
auKL3PINLVPvSLse3zXP/QJmwnpCt948iampeVzIKyVvgx6gz1y/wtPYNqRzOnmFMj7aidn0ZVdt
9AyjY8IZPJ6ucqUOKgJtmyg7u6Pr3SVT3B0aznl+kaeklGNKnl8wU9/a7k3JyJN05rZXJcGGFvtl
e3YuXJW7fzNXmyoDcTEjr+iqlC887yP1InW7akuCbMOCo8wPolU2Y0XoQ11SxWIWNc628rRATB7d
fcjepdprTswCZaDHx/YSy82kv6q4EQpbPYuSYN5GBKOpBjgUgkKt3+Y8CRK3XiuyObXObZMbW1MN
g9+177P2WYzd/6X2VW/Zx38Wv+VF34qf/gceRYC2OlUO3++PWdRc5TV2pBZN4HJC/1FPxC4U7eG/
/V/LDerbmgH7sAYugjUDJZCQs19Tq38Wt5+uSSgpl7pnok4CKbeQ637ckzaeVhK0OrAjWBrfDOSW
bXGz1i22fGbUf7QauaSFDmdsNPkNehu9jKTmbMgt6w70D5BjiFRew/y5RZ+c+QO+sGNhsiKgpWX4
6YZnbBfNGT3Ll95mIHCGbPGTzJeo0XdcpxxC62Hz5A231BngKwgeIPJemTyFmSQZZs7hHYX3elYS
5lBmT1Y+iA2Sb43stFawANih+cIUKecb8gQeutFOznXY3GXtqK0mchy46sf4QGz73Yjp8pAKPCkp
AyJyG4IPXeVxrrSnHNIS44/SrdtWsCRIUma26Xmc2CQYPdm8XVGwNlH21VChR26Rz4/NhdXKib0f
C5Uue4sUOPnIrkTLONIwQJWxcut1Yeo7/J3J0FrkycOiVA6zYtuabXejjOTk2p+CZgVpc8HvrRat
M0VKv9IX/XMVVwejx3lTEq/rKSnXqB4NqXLuFs20XNTT9qKjthFUe2n1pPZ2xKXPYdhP4bw5DpOe
V25rZNkAvz90ZNoYC/Ojuii3e3zrwGZJBa8NAOOySd/dnEotc8ZkF/DTWBGVJzLk/ZOzinqpnZ1K
cG5ikY9dSBrrksSjjWV4wwky+HXbtxyxRmES3urMK6/r+b+l3W7tNOLLd+OxBcR2J7NyAHAHsLtv
pqd2iKu92VuG38r0qhyiZ9yryRMYTGZ4U1PWAplkoMwLJXfOSmJz5mJTlM173SszSspUWefCIX8j
cZNXkGxB2I0fjW2u86T4yBCkdVjB2JJodogIlgDl1EkVluwlW/V2fpj1vlllk3qT1EADE7DiplSI
j53kalAJ0FHT18zSv9YOBz3TFEdLx1WAHO4xR0SVZWW6cmCx+yEdxAqnG6Zeo4AB6FziqBtXPVOb
32O3WrHJexmlifAuJmCClAtnzuG4lBWfJImPzhPvLPMPUEW/ykg5eR7hr160aYsqOaF66FnBRObK
0T/7V91ehfrw+LuG/1nDuZD/lxreLEW86/6mjPO6b2XcpYzTIJoYzwEt/NDBekirEEuzQcZDyy/+
tCtmT0ybisDcc+hlOUF9L+J0xB5Szn97f39lV2zwOPhLB6uB/URcoGIbRrfwlyIu0dhYOEjtfci+
MM8i8xSGkRfunEwhADvCn3gGHURYArUICjVLIAy9ILloDfOy2EOjPLTJlujITE/5sCN01nJfKTy/
i7x1lrOGxRdYCfUq1/L7CDCNnODpZnd1QkabEW3rztlNwHrdOTpX6Nlb2M6T955lydHU4D0IBN01
CThFtY8c7xB3ic9lfaU2z1nE542NbTpuSvnuNJmvsdNQGdDNYqPlBbijrVfzWHG+tMjC3OhGt9ob
Kd8Ye1cVf6cQVbwkPcbT783xQSFws27slWMnqyyOVugobkzbYOkdb3v2mtnEXm8OQo3VMfXV77vo
nAJOz5AAlNmnFHNb1Fq97qbihTkX9jYkVNAAQexOewScz3FlrL2MPXN5l+Iy9TTlrgOJjdG0Ro+V
I/vPpb32WFjG0VPaxWdkBkFO5270H9b4HM5fajo+FryPsBI4CS1K1odG/2JWul/HOfhJfrppS5Tu
lVpOB9UdyUGAro16ogIGrHUYNAf7cg7lOoxfuTFRcMEth6SzKV8j9v8VCS7YW9eL/Hycl4UFIfLi
uSAsrLK99WgYAASWoMZi7RjwmfI8EGq/CQGVNRqbPwW+EOinodT5+So8I9CejdUutKHhZbof86+g
ECJqdh2ca/6YUF3l6OwTbZ9a0UUVg/GIlO2IYdaEgSburPxai19aGlbBfzD0N4MtXGhpp7gR5CSz
X/3aqaXfRGfvpcBkMWpyJ/LI53sPOveuJfLbHSVyv3KVF3UQFdG6y81NwoKG6Mp9VLtPsS1ulB7l
lN34hcZ7q6RznibekvW1HN8mPA1n14WmJ2ntfUdRMt+diCIy3X2N6mwOr4Sp7rBbsT9dt128VjMe
Hzo8c9YRVkt2rMeKuEg2UQKWsXQCOnWTf4iJ/QiLi7DViBZMt0M3BX1Edl/X3euquguT91BlmEui
QJUqDNiK1E+IsTaW6eI1HlA92B6MFkypNRBrAOOWDXPqYqi6VdnYm9IzN0PvrMrEDDzkDlboYC34
kPpzYdwuOPqFD663FT/Yt3ky2CI5arwHhfcoVNcPiYsPW5tdX2GxbXFnbztPi9ndRcuSdPI4GeKg
g3u5WB6fe9EO4qOh39kCllrSpfAjjqLdh6q5YRG9573oyRsHezju53Ak4qnh0lw+6iLe9ZrYZmR/
q92tgetq7nDL02CNdYhhuAg0YH9hjSX4WWnuU1kEIk/2HrmBZtNvIimYeLg7CczfC+KJDaQbvdqE
JxJBcz0lFw5PVgtuDavwlaV4K7M3N8Z87bq3qDO59eC95vQlpb2yDdNn4tvw19hlKod9ddrkoQgA
SnHJQGMkyouoelb0+ChS7yYesruxuSKefj3JI8mllA65FgQEKJA3y49E45ZBxGDZ2juX/WYSzftK
H7YAyjZMtxTEBiKV2Mwkr5MvQA8QryXcjiysaJGKg6PdLinfUVut2wLcb3fVycOEZS0tDN800Gzl
fiS/SIkge1c290ZY+LWBF1Qubhdno+swjeWdDZUHmu7WIbqeT8J2ADKcxg4jbb/X1e6Qhc2+S4vD
gAwchbVv1++0MPSQ0WOtXnUtA/nwPMvWn/ElTu0tQZIrMyYCDFOQQnjDmLSB2zCVJteKjYyBE52J
Binky/cCFzVKUdRwMCQHn/iZVTJ9tarqJaqrNcmbKyNJNrNmoFQwm/tML+xtrLjGJlfCeG8JmM52
nNUBR8juINHPHsuCy8ZASMh6ZlTgwvhOOCy3prfY1k52owWmkNvOdvdItnxpPpv2tLath06bl1P9
zsbeaLgeF7ZqA18ymPjGszoheJ3zCWkRSJW2aoqggtBl96VItEDh0pgh3q3NeVPb51EdfT5yhDb2
F3mL0INLiVpU6ykHOV0JGmm5zuMDDeDWcKqDlX7AHyIZU1+Vcthk/XvCvr2PucpyjsqvilYHtwDN
n5+YkKyrsWgWSrydTWvliFPi6evMvV02/Lk9Mfg/2cRumqDjK1I6vOYMm2OvzU3Qxbmf9EhNJG9T
bgluE/kEtiENsKlEys5qSNKJP6yS9M0JobKW+TpV2Abhak43zSYV8aZg4DGGu9a0L6ZswcK99Dxd
G7D0XIVK5yotX353jJ8d4yKQ/+eOcZu8tn+Xk7686nu/uKifDJDvCDUXTtL3nadHTjqBW5YFHGyZ
33/qGHU842ijrH/x4H9oGBEVoC/g1OfCFNN+yUak68tK86epn+gb9FlIsJBpLWuJn6d+BJC96hCz
uxdg4bFbEn/NWSfPXue4DrAxBZSps1wcg4ZGPsPgXgutYJzJjIOruC8xpAwrrN/T0d6nBIPktrGJ
IRevai06Jhnx4jbl3POGMy5EAuZmpIfG0RnHVwiDkW8Q7CRz+9GrWWRa49boklOkgmFI1d3Y6Bp+
F+XSw6deT2FQTkg84/TeqngCss30cSdvjbn/mpFyswIfluIR0O8cAnN7Ihn9di6DerTehjQ+lilL
g7H0trVkvVcK2pPkUJLQwfblUbVAibvFTeYMN03Rk3/j7WKCYObYvuJOc4x05SsZ3talTeSFkg4P
jXAZ20yV8+60URoMPDGKL6/ZFY611epo73nySdPSyxZlZ97Y16TNkkM/XEj+VCbR22yJ7vNGHgdp
9KxM7hUeKu77Y3EWonxF/N5tzIr8P9sc8Tp3w5bt6YWK895N+3jdjegh6iE2zYfWSYUICp1n6FDC
upS4syBuri0ubco6tJXXyenvBxn6bQiNGMJKoEX1OS+XhkIPlJQ1SEzcSm3tIk25nBlZmUIfGgj5
oitPHHm2batf9x6PLkNB7Q7FhI7vfoynjZZOezqnDSzPhuZSOVVdvenpXgDL7wp3CFyc4YGm9fdx
0rNQJd0otsrzTPuUlpyXvRkMPu2WyZY3t4d7IG+ZbzWxshuXPk0LdU6mXQZQWdxUlvUkomavmBaE
nlqQfjhSzaXynroih8iobFEiLiMPwGuOSr5U6xs7GTdJ5tyU2hh4sbe3Gkz/udKu837Yo2U82EXo
5zTNCkribrJ2Nv202sR7WcgP1C60zMN8A4GnR2qR3mRqCtqmRyXhei/DqGqH2slV+mWGg5YpIV/G
hdIW2xRukjtx/mSecObwhH+dliChaenhR8fmIzeINfjvm1yK57CPDnkial8X2q7SsiPJJRsDJCRY
loUb5nzlcQ71znlOGaJcUk60CYl3xaBlMXBFpAPVVXEbZ+osXn9X9c+qTnL5f6nqvixeP5r8pXz/
m00Ar/xW2UkBQealsbFl0l7Wtt8rO4cuZGGu+Sdg5HNN8M0ewEIXnRnTPh8NVr4/poCw0DVhDmN9
Qhm72At+RTf2N14qvidHh3KyGOHZOiy7gh+ErwYi7s4bRL1PnEmEe0GUU0agYEewYGOB8iVoEHmK
7xA8yIVhH6LUuVAHrb7MdEXUR7OeoDzZTrhxDYSVoZiBx6bHOGsOMsaQA7jp3KfpwAHFReEOdAmY
0jaPTW4cNVbFONbfzELK3WRVzX3R0qvCSVqbWaYHeKPhhUXdMB7CgmypcOhkfWj0sgWK15MF0nrj
qzuqF2JwbiMjfIICdZ6RN/k62PqVUKZxOSnJr6yXh7VW0d2xoryFsjet6mk4IvOtA3VWbp0QxKWt
ROqq6BhbRXTfMe+SIuIYQdubh0Jq1VrGnrov5/Khb7IvYtKkr0nzXBZETSlYlYr0dYpTRtjUuo6S
7mFS5Z7ly06v8ZHN4ik2i49Kz7ch4JRcTifD42avJQdnSQVplCHII32nFQ023SrEwg4/pSYxQ8H6
uoq10vFjXfnQ4vyqmYeNx2dbcvTPKDiJF52b0nqJtP4Gfvh1logjabfgz8r0a2J2t4rIXip1OIip
2CVmU10UUknWuhd5R3cg54J7FzdwUdtGIOPsJu0rtFrjRiiIhyEhp1tndsSqRNyP76vTWJbwTSQO
IeWqS5sc+vDs2XugaqmzPfK3U5ITYlGqAS9bp42266r61Ffh2sDIpK3qWbuzs8iARIOQp7SsKFAA
0vQEwpbdyemFfWf1XbYWuUFiV8kbBawP8cJ5frJbfToAy2m5ZQ7ixY1rY2H0BvjrYJnW8Oq9nMWB
JaWOcIjo5LZijBtztCOJZyaXFqlJ9SWkD/NywRGDT7gwqzzaqejU1sLu4WctYZmVbe7FVN9OnzGa
5Gn+Lph/Fkxa039ug9cvfULG7N+4qSxe961cIvjXgOPadK2EI2FY+l4unT8wALAW9dxPKe2yVf1e
Lk1+jVLJatVBZ/vT/cujYwXL8W/80y+sTnnZf3TCFme2xfFPU41C4S/H/ygp2zgfxUiGGxJtXdO2
ZiPFuh/jbaYbd2OhvJRsRFCq8JE1AH0jBUPAl6QVbSc1TdZjhohyeos9/SXs7CRgRYtfvfmMuYdh
3nXXclbebY+khBaWhF/EWAprFJeVdegR8W9Gx+18vOu3nHEh23SoXJXRekrgSvi2RLqrhTSbi9wS
p+eIHp2pWhtM9pB6etWW40UnLPhD0KlbiTgm9+pNHkU7y5aXUUQlKOxdTzwiyBJ0OVEbAwllig49
mGleuw272VuVXX5h5Uued/6CiZHtqRsN3b1BlDng35RTRHuhjL37GE0q65s+mIgp7BaNYjEd47Sq
9pNokgc1jsUOWaO3kaTUHshKaDeKhkttgdDlUuXzn1WPNGpiJXLl6JEPy2ZK36CBuCTc8LHz6uvE
Nh8JiiyQ9+LDWN45K90rDlXbXWaJl/vkimhHty1u2WzwaMOOvhqm9hVR144G/Zw3011eVmthNq+S
ZQoREkeRJIekmZ/RVwJxqfNqbY3TaxHphFJYp1ErLoFxHT2JNKPSuwkZYPGaaORRx9GyLajiQx1r
xs7wsms9Rj4d9/bW7Ml6NFi4rYck/LA7tiRCIfsoLU2qzjwRS1vNKk87z/DTML5zBjzvNBQpP2vE
hdUMkcAhCN4UKhxNLpEh4fNsso3LbHI2HgnhwAYh0maWgUsO+92qC5eHrKfUA5HzcV9uxly3sMfl
KHqnlriPYZbnyam+SkVeJlG175V449ii8vF+l2XQqvwbrUcVNL0L1rME7zlP8Tnhfpmu8C2A9Yrn
0wwCLwWFl3kEhPhCdTi2Cg08rcFIFFaFkBfarGLz1ZCARL7t5sZqMHLCoUCAJnsIa9GDFZs3UZYb
KLaFVa9Ez/Oj1lleJpwSyMjc1bNz9UPpufpzdP2fUhZXVVJ27f/9L7XiLwMtadXMxyqQS64gS3DD
j12PJoVat1iQ95Yy8ljB8t1PZ3POf2P5/nRGLMep/1LqP95eOtn8TWPMy75Vegxhjupwz8EX+69z
1zeZl/sHfCYP1bzhuegNfij0CMD4xwJd7uLXWrhOP97I+M8LV52yjEDh1/wUKMP+4x2iM2DhpNB0
pOLw3H9+h0j+cDXzTI20cGZWt3uvkpRrrZeAFpv4oA12cTvgGluleanjTa/yLdpgbVXl4UvOImdF
KIAA9VzHgRu26YPWAn5mYufiXu/h9GInwme5sRu05QjqL4u8vOBY/v/snVlv3FgXXf9KkHd2LsdL
BkkeqljzoHmwXwhJljjPM399FuXW56HdjfgtCRpoNGDYVZYl1rnnnrP32tFKKR1/lTR+hC2CkV3m
TeukkVeVrR9EqV1UprrL2mBnQVT1AFYC+Sv9YTsQnql43BgbMzbZgTv5qgUSgNF1uoss3ePumU2u
GpUHqYUbcCoJH3MifxQbjmCjr6Mq9Ze1ll4ozD21ulAIXxtL8H80xOpAqOhkwFAykHrw2X2NGTb0
Xsvwow6eSbQ9GbV9iWhWXZYSbG1SMt42GBmRmtN5l0ZBTpoyjQBJDIQBUV5t8eKbx6ocMclrp1ZJ
L5yW1YOM9eKpdNgt8l74+OvPXt+veogrC2tkclpESbkQQZZum4oFXO18jkp2AZGjhPtJ54vMWutG
D5E0MMaIUKsJy+VnSHZCOs5wlcZaSU0BytDL7JC2QHl9MaMEJgoonBUgirrnX0V6sazqkAPRR4mb
uwGsQci7iDX4/XFc9Entmqo+C1zWmuOxKOzeTQ+K3bIHJDY3H46+Kjey1U/g/IOd3k+u0fEftFmn
OoEWd/lOrwpxK6Lpteas06qMpyfd6pl+LLJi1UvlE1/jOcQNxxNSo1i1iFzy7uJx5tJCoZG6v8uI
yfCtZ6e7njOeI4AvVfw29N1hBuJEfXcKOQxeGtiS10Mv7UOM7fAt0evgENT+QmDmSTIdrKm+7E0N
pW+9kzM/nAxqzW8icLiVzb4xD+VKVz/jA3zws/6hrZnjwCV3WD2mtlvmbDzUzveMOY4iWoaecZ2l
2T7xHjuPxWV6Z2UkrAv0dJcirZeJcOJ9FHlSrGKRPKBxWSoBwBy4jWk0P9XOURJfa5LuoVjDJkVl
X8rkrsLqMTmfyP4DaIGcuMdOmKDKSzFy9PDB2POEvcbjqkJd4/7w1FJr2Hmm5KBh81nGLT+7iU1n
fmN098bwFo/apg5gfglUcVO9VCIUJ6N/7JDeSO85D3edll9XUcUqOXVTMhgNr2YsxFDTy9yuCx7n
Vc8kc8zE3eq9WP63l+G/+6/5n6dT/d6GvuTFWIHSbX765f+6zVP++x/za/7zZ358xf/avObnp/S1
/vkP/fAa3vfPv9d9ap5++MXq3e121b5W4/Vr3SbNR2M8/8n/09/80zN3Oxav//O/Pn1JQ6J266YK
Xxo655/9dDMu/J9Ojf9yeEqef/2yj1MDbsKsY7MlPTjC+u8H5aDOmaBTqsneM+j3qejf7gfILRDU
/fLYYOTOncI2NYRHM+vm49vwww/q2w/u+7ZCd2af8I+Tci4b+kyVNWdn8gyi/b6xCD3c+WnU1bt8
hvxP7Wtjd9m2DypkRzqC/si68EqfBzVmu+Q1WEe4dRu4C8KqPPk+26Ugao8pW7JZJlQJiNCiuc+b
Oj63xO+0MTt4tMG3SZijckirTYtZwkBwEA71M0PanSFb/PP6qK89EEp9ceQwIgkmWUUtOaK1rlAk
QhxoERsoeDRrdJ5IkojI0bRDNkM8h9i4nQpjV4eMNs12XFWJc43oweMD6jNEzux9q+RnMwcSJdlm
xzq9vo7SSgzeaaxhd8VY7FIRMuYn+0bNtoCrdlrFv8RquP+gyhjsC4bNZ3KX9k7IHp7GnONt3Sj1
ZWdf5dGwHEzlqsmstQin6ES0H5BVmcCFtpv6E+gfd9SHgzYyP5BFlD5MdY4XD/ksGeLWhGX4vvfJ
74wmN8qf7fZLkXhuWdj4iTmcZK20K6swz4FiEa1UUG2KOC7Z9lqvJDit60K91E0GCFN4D0ts5yjx
rk3MFUuMc2q0rvQ4g2TMftVZpGoNc0YjntopFkZLbnVCIdJGvhf1duqTtcIlSUb1OsaNJmM2+E17
bVsTEO8QocxW9tnBswJWHdUmkdVSY+RRorRr++RF0axd0SEOiaVynNeAOBto8nPrXkm/zDjaQEzP
MgmupkYlgQJAdR6XGyvj/tIPB7UJLgvT38WxczaS7hiSB5Sm47mP220Ma6d7yPXgxsmbZRYB+haQ
FBInOfloqhtDuzDzi97my9UU8m8PuQ8lf1CqhdOFd2akbfQUM13Y7spZW8cbLbj0LGs2PmJki6oW
K7wzu9F+8YJqh1zyMnf0uwAkZJArtxkZe5Y2HSy87pFN9U2r28BDKZPEbl7FW9/Ql1lQnnPIFzHq
krQvPsuAAFiMGwLXojXMjVC7K8JeLg3k2bXh3eWtcQgEt72xvCkp4TGbeV8O3MnLdeF0THjAVUYF
Z3tzjYl6qc0A9do/daqy8Tzk+lG3smNWQ2Z00oTxGdnBpxnaBIwfnoeDbjB7HNvH0MM/3xg34A2W
aV69lU3rVoTHz6Td0UPzpF8PAPfQESXK0pKDW/UG2QfRIm+7YeW1/tIIq13ZBhsYwG6Vq9Zy8nqs
+OyMG6lvnF4ueq5AShyeLKdxISWxS643mahdu0L715orkeL3k+HS1Iat6LKbyghwyJighi5qE7JJ
oa6jxt4PwtwT8bFkMAcHKbtRMPKVRnS0+6YkDdxZq/reI07Mk+Mju4LbIeFuOId6mf6DDM55GePm
A5YSnkejPjjdJz+mEVXlXUJONKhAFKpZ8Gyo5amya1ShmDp96PlGhnx/con53JGbizzH+lKUxQUJ
DFYdrJkA3ovKUFFBxhGDwmAK3cxPUP/6ftue4l4j/NgDdXTAlvzWTdFlD3avsrjpNgSw2AabORyj
RVuyVQmuB4+yNom1GF6SLrngz+yLUt8pQr2dMibAeN22zIbXEcKDSplWJrsrEe4JmUSOC6hkKnam
TWRcoFyNWirdNLQvpjg8VmKeelSIW9Rko1vmtEyyCkMQajO9FiuK6Lnky2jAsggnuqUtxwNS7ada
+WS2aCC8yjs3jFyXhQ9FYURkNmOG1da6LLliyjgjX1vNVthG0AbAvOPxIshZ6zWaRIWRj5oI15m0
jU/S3EBfXuT2pvO6qzywybBMlfXv9xun8KXK6/yt+bmb+KEB+XVX8n9vw2HThPx9w3HI8uGv3cb8
mo9uQ/8DS5HGauTPFft30BKD5Y0GXvhdxfnDHXUW41uGlJalfmx8vuk4gT9wm4Re9361/b0AYP0v
zQb6UrogCH2zHwqC/I/NRsCmRdY1aCdshQ6NQxEyHvO65VgoIYyPcqcpgmCigfSLPDcetAIiXman
Ewf/ABE428oQDUgZm9sYNZeto2a2KxvSJzOqlRo4JpudVkFXOUyuVo7eQldsddU5BVTybES9JEpU
zBhblklt5kurSa+dkcyDkBnqMs4Ak4SG0S6DTItRp4wbL1Kv85ETvmLUWM+iq5SAlASpXtDRyXMj
4xS1lScF2QML7Q4KgaEwIU0mLDWKc3DQ4WOPsjJXKTK3jT36IaohWu/PDDnvq2rwLz19CFahA2q5
abvGTSKuN1IpYuw7k+Brp8dPFQ19dJbX28QLjkY01fXCnJJ6ncYC1LuZrvtx7O7ZLLmYqB4B632J
ywIZIoQB2qkhWVqidpZhap+rzj8BWZbL0kpsFvw1VohAZiCUFGfDbg2pUqvtk5Grth2p6VHL/Gyd
yfBcjdq+1OFj2s6+1yjnmjmCSeij/ZBrx9HDZzpVoJWLLFjmxfTSAd5a+5Pt7YSFAj0vQ28RyXlj
5aGCs0LUtKEuiWXuuXQX3rM1mxat2b7Y4GMkVOeyw9foj2Ca+1EJVpJ/eYAlUiE3B4+AO9DkMak5
TLN90vfUY4atMpjiFyMydg22S62vlRVrxHU/EK4sg0c6tlPfJ7fFbN00ZxNnMkFTvSkaYjwrvy9h
p4uHzPGfx8raOWS7rTsjDj63cbvy+oByrhjUm5p4+Ipa7TU56tX2Ks3lZVsGXxxf3qZx52MzSKZH
q4VoGmUmU8n0RQ44j4v8Ua2ym2SM4Vi02nMTlxbj7+qVyYmHTFn5bKZpsRO0z4zoQcHqVok7DgSW
HkGy0DPsVxmnc8/DtrIy885UzBG2fnSckmmrY+UnfWesDyI0DmC/DNLq+RCI6TL2JzTSkwcWhkD5
0I5O7CbuaFTfRBjZRFrrV5OV9J8ZDb+NJtTAemIZF+WTtfdrXHAM0HFfZYUGqxk5VmzykGRsOa+Y
HL0FWn2IdR/4i+PNQt4LzyxCtxripyAeJu74kbWq9MpzvRKVQpCzxMJTD9gMu0OqzGZwBz1ekRd3
pl9cVzzzKydO8JnJapzC7Ti7eLVWYpDtnxgcN4vfP0l+fUb8cIz8P3hzZc/z9weJG77Ev95s8bKP
s0T+oaLUEiYlgwX+u47rY94p/4AeYzL0s42vROjvb65AZdD+qxZKrq90wW+HiTMHzaPI+orU+i1b
61+OEk1DTYAVQIB3lYw8fzxKvoXW5Kh51w1wp7zBJE14zeAN/tex+A/zje+vyfzDebsfr8mmNHHR
Ioyw8TUY85fzneqg8PUWu7kz7QiO2mpheRN06i2+Axc06DZquRVlDpNCzzxH5oBEFsN/Fe6IvSJy
PVQoB/JoWMElwgM3M4EOl8Kc7qsk4OqZhD30EN4TvTepWCT8wLKzL9rcoloyE4VKqli3QH6sRZGq
yqpI+TyaWgQmYIjwyhM15Lf5eSgyQkVQCqtgqNlbsAyfnKvCFIdqUIpdnQCDaGfuCeTpu6jhIpD3
MA8JR9JkdmW0Eh2lDwYlH8ZPFijQRR5Vn80+vGuLUrlMnBKFN1eZRd+VCMfnDCd0Ip+9OhNLfcQe
O2SkBjQgCgZUnU4b37Ad475jxnA+DUVz/TDMNrbIcvBi/cao9csstx/auNiOgBpOKSa6fVCJmxAv
F/MxU1lI0rNaI/jsS2ipuVN9AVLKJT2ao3EV7VofuGwEdYb7dOja41CDVRS4go0wTJuLMCoSnLm4
5fvCfBtLGFp9mJ4LFMVE43pvUZbeSJ/xm5fY/l7t8Pih3rJMvtk12lZh4NLiapPI19zgQPHVwzAx
UFPJDFOsCnJMb7zGTvel6Ef0Tfa2yJtPfZQESPcAZnmZd0mrQF7jtTcNbsukEWnJVF9azBrd3vpU
G3BACsMt9D7XHxuy1zIVsYUU46vIAzfSgqeKAGatUdva/bfmfV3nUwP+oeaNr9Vfm2eT13wUPIdM
W7bkSJ7kV4z0t1W+MxOz8O/PTOj3qdv3BU/jBTTJ72LX98b6W8EjUAgVvyVNRmuUy98Z1anGvOP7
sQbNH3K06DqbpPccpx9qUK3bY6t0mbMDes5EDKBStkE8X74OYzTsPKyXxwnPQ4D3IezZgDpel1m0
d8miwC/BqMZ80YLhPrWnx35WPjZIIMso3nhqfQKfsUpr5wpT1MmfgktNI3LCQ0KJlDIfiUtHWhnI
8oyoZ1UPGuFwiC/DeLzTuvCF8GdFoa5BdTFZbwxINnuPBPN1KoxBhZDZ6/42NyaQf6kQbhaHru1N
xQoj7qsmcqIYgZlmJ8ouEwN7Eluc/vJ6DLhNBmlSbvt4GNYiq9WHLpTD1RhP5dEau+ZQ+6mCmdxW
fTodczpoHrSlLiHRnARVekWja9ZmOBBXYvbtIi0adTm0dvtZi0tEj46S65tKUcSybiZCKrLhAdcp
SlOBJgG89Bc9JnA7t0lSdGornLPHq61pSgD+hsc6hZXGUnXiY42CMQiB6WCyslT/KuAe7mudteiC
6rnLVWU5xJO2GK1GYQZhK9wI4hHTCZAgjGCgIS6mYZZUQEJYZqbaUJKAMkaVfauU06bR6aydDnlS
W8FBC3T/RiKuN0R2wT1irUxMV8xgJYbklSvctg2lWKrKtE4L70I2ymdRFpD9UyIRnOAWYO2NLLSj
pXeumbX7AHcJ7tu9Z1vbTA1fy6LfmEq110obK1ZbLMyqOFgl3w+QZyehjJdR7usoAdpjrBvTv93Y
n9tn2om/r0zrpxF/5usvihMv+644sV2mktA/QZL/fo/gzGhmjR0CAdl/tlwfewQTkgg3e+oPnQ/b
Yd7wozgR3DE7PR3US5SvmW/6G3uEX9QmyKbz/MDQmD2Id1zpd/1RTpQNkfDCRJQheTg88KjmuoyY
O1xVshNEFVtq0tjbIGwAQpLiYF0oXlfIaxi3yUra4TLuIHpGaOwVPUW0Ex8i5ndoKXcwqFzbz6/K
kHGBVZQ7hTF9ajek2RBaHycCxKeG+Ln5EubiOmrtG79SVhU3eWx4xkmJ/b1MtXIRx8Zj1CgHxeDW
zoDc4/6WtfSK+liCo9CEn0ZrqSYAAuGTeN2/ZpKvD7f9jw/36enlVxK6+UUfj/YcGD87P6Qj3h/F
7yR01h9zxqCjYj9GevHTigytg03AFpBdGw0eHfnHow0/B2wvWd0Mm1A8GL+VQG/NN4kfj12wPnyC
WODphkUw44+tv9IbY1DpZreDXEhQQVS1ydVYDNItquqqM4PoLZEdE3qhZKtB8cRZq3tjbQN4aRg5
Qbs/GzP5xc7YjeljlN4wNShfaE+9cF2CqEKDkGn9UVU99YG8Wz9YpmGdMl6VQ7rJ5QRtXzJGL8we
P4iD7wJ/l7AuZFueyVFAdNye9TFAvl+XW0dTNtJXkgU7hkU2brvCwUBlsWKp6/UcCxBHL3FFzKpJ
wmJLU3rP9qZF5qDVSFEhUE12L7ep3o0vIvDzfq2rOZsi4cnpi20P2ZI7P3OSLrqb7PLFi23mzjLg
o5jZ9y3DYQ2tWetM+2lsgm2gyWrhO22z6YHK/st+/fpxmkvnP5wVrKir17r+62Exv+7jE4WGn3OC
WS9XcQSoM3nl4+puQqFGjGL+islizq0v+SSoiJAoM1b+9oGaB8MzpJUJ8qy7/52zQv0r+pUGeyYH
YNCa33L+m76/TEejjCjXOYslB+w8Sm9pp09MLC/Vbpbq5Sm3PEThoEKufGO4ziz5FCAar/vkukFE
biMmV4wBA3p2mXThWxWNmJzL+IJWqlqEFpOwGDl62MhbO6l5BMNqO2KV9ex5a+rUW7xN+1HJj6Gt
7qM02id+/JqGzScV6TsVYMtHYsdd80HG8qpwmv3Q6K+G1mDnRjwvENGzOWqh5KX3MkseCO4QO498
KbdCel+mgbGqZzV+HHm3CWqkcorx4tjsl1Xfuu1ssivNAUCGIbMv6MtR3RpxvvBp7HDBYyFPI/2B
OEoCMjEdARLHBm0A4DDkLRkpOoZodLxhyLY0Dg6p2nnrjvg4/jaklxZpHkVcXWXGoC8dmyt7Z9to
fIa9k+lEU2kjOzMSr73Q2yZkwCxsWlwgTvW5ANCxZcTh3+MAvrF0vqJu6HKs86yyxexr6AGKLsxR
e/JNAq8rCw916DfpsmkcbUlgOFF0UnuuHDpNPNsoV7ssXPhF8VqWRMLqTq5sHYV1twbut9NJVIro
L5eslB6DXFz0U/dowoJBiMVCl6BUtgT9aoaqLTSWcIchyurF6Fmg8mRhPFSpMXtG4wsjUN8GcqQW
Rh5d872t2QqkZFlVVdhcxSVTxtCLRuYooUXMlzfl9mtv+/ZhBOnfUJxK3Om2EpGONXRQFkYaZYiU
6j7sRkROpCg0A46wHgJh8dC2+dYyzHOnxa/2GN36+XRpgaJa8KSr7mR3DyluV+Gx+QuC8V6xk9vO
wtSNw+NTYipHtVVmH3d7lAqPqAbDsbRHVpa2WZ2NgDl4k2Ph2iCLdrZligipV9RF46cH/K1dtS6n
pmgW0NdrjVMlTHd2N2XqqmHH3P3biH8trnMy098X1y1j0fTpF4L/+WUftVVib+Vu/p8hAcXro7ZK
nE7czb8OD+ai+60Np9dmUEkQ1bvzlRbjo7SiD2JbZwgV9ebMAfy90jpbvn5qVojpE8wqJDNYGpaf
5P6eI5jUoQ8mB6MnEgUJh6uk1aFNS9Cx2nRDHsqtllXo3D28sMjkg4pcqKSV3iqUNrVEMQqaDC7n
ium8+pVQ3US0HPnS2PdKf1OXI9lTFeKYUJCfXlS6h0EmXNpOWx3tUfi4IUO5Jk7tXmH0mPmh90yt
iPs1hpY1y5M3GASn0QpvvKhDrphoZL/bHXROAZbWRkow2smRtQ9EEodq5VTlgas0NiWtItNSJ/gl
9CrzEJosP+hQvHUwVE99Fhhbk9rBBLF/KUmdXlipHpluIalRrlkg71jnvX9uU7/dUnQZqulx6nax
8lll3GYzdsvn+dsQji5bLkZyDsO5Wu8vu+lTSQSJmzO8697HeLUeEYg3Xogo3JECSni00Nw2GS+d
CiS3HrPo8tDO5h1rQpJ9LwkpDBZ+3jmU3p4EkwlKsIwh35rS2lg5WcQRNC1wLtl5gP+VSOTznjci
2421Rzv3T8VYXOUFQ2M/ZK8Y9PmLHPMrzY+WTmGdvCJ76lUCYYgyKDvPXozDtKlF8yis9GwYyicr
T0CdRUCjaDyJwbGOSR/voUhtnTG9rotgXBiRiXxjujIVWahAvbXaOquW8tB6VMoGj7Inaqjk5Rcl
q94YXmiuVTtnPRwZ5BADgTALH8AmNmg2hbDvTJ441dSMRR+CH7GNbK+2CJmiUf2UmjrtZJhAk4WP
VfapXBQ6IWOJXsq14mTP75/fPxWCl1/b9J+kiD/98v9PZeIcIff3hQx11Eue/KKQzS/7KGRk3HGv
+c/UYAaQfhQy6485zxP9IT8k7k8z1O9bKcP0wRyCm/tXuNO3UjZPFMQsExAshn5X0A5S7S+lzKZi
Qp6aYwhYJnFj/L5L7NKxigu9qHepaXiQs4MG+o9j9v1d9x6+aPsFy0K1wm44xi9piVck8MdxmcRQ
doh+2/WB4BDXw2w56XwonXI66a110ev1F6ME6U++Os1hMt04XZO5AeFIKysnzshu75TAOIR+zdir
xyYjB0Q3Gt4oeqK6fGJo8KVKtGpVWuVlolsQmCzSQ23CSJ1h2DRmo7rCR6Kj5odE0y8ng7Gcr1cL
xetPkx+it2nNyybQb2yZbqDocbPkK4klMmkriY/TIMiiJ/vNDm/J+n3EGSIXQquf9VB7NjBU2Z63
nlihL+d1dgukyGuAC8oIR7dTgA710znPzvCQPejEa7qRhbF/sMyzWcQ3RtljAE351tX0hZk07vzc
vzen4qrO5UuthHJRDb25dNryWBLEB/Kj0VYhXp1lk6DsTAF2eO3t2CebYAB4rBbGuWnj/CAzfQ4G
9dAL+W/NAAyLMK0Bv5mRvtSR3FmxVp/SEPbhzOl3CuXaKIPwAoucAfrIiIujPsfY4N9FOoBoKS5i
RKWASQcAd35KqhKWyuJC1acHe4LhZVtdwYzHnMKCCXdc6sd/awetAUssmoa/rx2bMHn91fWSF32r
HLjDETMbumFKRpE/tECzl4UWhFnNnyaZb5VjXp86Di0y/3vfJ380QXPlYDGMfZzaMv/eb90vjVmz
/OPEZm6zqF0sbBAZqXOT9N0wsrfNxHaI9NhJQwLwHYKsuPDswHq2jNBPN8lQnEas4l3nfM66nBWJ
GdBjN8c0x2fHfpNbU3lrqb3i6mbE1jH6YsJEWpCseV+POVvWkWNRYyc7jXeliZBVS8QGQd/WMx0o
yJ510VrKHfa1ByMkGEE0zn3rQYdirOLWQ6a5YKsst4FYT/aHBQ5zFM85bdYq91ty5VjaKH4ZucVU
CzfHPrwoM6+BqDS+EXIyru0ge5ps40AsCrvMUbwZxEDF7fsUf92oApuBbl6QDUdqidVeWTonq529
FDrNxYAAKgLstGzM6Exs5ZbksnOtTJvRF5dh3N1YKb4/ZMWmm3UBsHxDv2tD5w7rmrbzitbadBrv
SyjydTCUD4GCmsTQnpnDbUUCgF/vg1NEPnzW2ffSVG57vVu3urZpbOPJ8JrPcW7sGxwfWje+qWYv
dmmvHuHB7QsRcgtto1eDWeDKUqPwtkLqchmMgVmt2j4A0BpEB8Ln4F71uD0bv9qgCqmqZT4Nd70I
nxp7dIXMLtOuAwkw7ZEPAISatJYbHq0kSauYLYLmDK70oqAv3PRjvo4tD7a1bJ/FVG+mUKDXRYor
1fTTpOkvddtft+PwJbfDaq8YvU1HVwnCC2bICU77HR+4e2EqMNlK/K3V5Fk4/au+Woh2lE+lxpan
Xv5bl77WpX+8nG2qNvsyUoR+zjz67m7GugM7nWmxjp3JFT+MvThHLFa4/7lmfdfRMCdGkEg5Y5OL
JftbRwPwgj4VcDuSj68b19/YkaBP+Wtdoj+a9Zm0XUy8f+po/EyBSGtH5S5IalwQkHw/d11FePWo
nyoOTp2IHt+jd2b9JxJj5XfTPqytdSlvTL++MhOiLjE8eIVNXCDJaZalbITf3qopsg2rvQlax53E
vYPAzmZ3Who6HtprM3C2uMiWUpSnrrC3aPe3AvQaNOOVpufLCkFyNVYrO+i5VoUUpsG37pym4MZS
dobko4lA3Y5S1xpCFO49zMEMrhGnblAw/yl7NyyjCyNVt75cj35xEPkDNskdqowz5KQlyBnMVmlG
SmK1L9RsNyGd6xpjx7LZLVpGNFw8zcq4Fn23mEKP1O2MEES47KWytbLKRT1z1lv6JrU174Ao7RBj
L5XmqiKMBT/uIibb3SpwVamo2Un6BCrBd3hpi2gnxrS+JJG9cUkZ3g6d8xAYp7GddlzeyM+7sphU
u7jwnrw6v5sMdd3p9Zs5xdYKrtTWZgd9NIviMSyKtwyH+87PmwtBSOZKT/W3vAiQvmfWVaX3SOYb
/zIe6zurbsxFkitHxvwSJnu3hfWra649SB9BHLpzm5lSilrFcyaIIwi1buu0t2+NrsaZoCrGq1ZA
ZQ9G4kqy14SzYtV5k3oV4fGbevCJA+JLImUseSimkY20fRvYNbG7db8rDLqlwUa5goctuqu4Cdfy
2uD7FdM32p8y52aWojgtBHuYUK3/kibaukyzIwEAt4MDV8QgV2dSx02FYT2zXAtuc0kFjwXpGFW/
gRxgEgYsncUY9fGatM7kjPtwuBKRN/N/7E0l6mVH4+CSrsf3HY/O2gyAu8dpm7+QOrDLyuZhFMY1
kTRndPQMFi4a3TnlGFDwF+UbrfUexGB8Iv7oLrMaDhLGxKaRbLQavqhMMnPtOyC1Kj28I2rzVlX8
bt1Zarb2fXUt6vGWLyhdkNuBHTUlNTSzsogUjbykRDuYJkoPXzjt9b+V+c+dxD/eNrdP6XPy+ovb
5gyb+OgZ9T8EBHYcbYz7f1IT6n8YKAIdVhYfYev/qc3cUenjbMQ32vtumzf86Blxz1Hi+S3um+8b
8d/pGfFD/Vyb5+rP6oOPNdY7y5pr93c9I5JTIx5MJ9xNGlNfI9rCq3sK2/SmtkC9ebJ9NPPgPsgZ
V9sDNRK7l4RcPT2NXQ+Qk/BbjTRIrC01qRmLEbsUqZT3QeVt/CI6CnPcsg2/DwRciSInq0GIft22
CP9Ubw3JZ5PAgSDGYO10RBiFgUPe7Tj2y0QT67rTkMmrcpE6zVUBY9QY070poZrb7VmEZrvE9sMH
tYIomfesQHq/P9awzZW8hp8WHetIqchIAMsBqNga+m3jjG8mHpMUgkzDki4eUDdr3RZC3lorLVe0
7bKvR4QlePU0ZTHqxqzbXvkmYUYxc51KYaviIcxBvM3Qy+D1c65bNx9EtK80i6TFd6SR54eKcbjZ
SWpM6jpq77vYCD/Nb25NMe2Z3W09leicmCF217TnevBcDf2xNhSItBH44WDlEVmmPm6unKsyeIUM
YHDlFJuW8OEhC9ZdDAqYy28ghhWh8+rKnvQ9E8u1mWmPZIcAA1EJf1aHcwNmeCKPKApfykndIOXf
Rna7RQJz24XF0jTiBV7BZRUQkd5726AvV/wY7uI8f0jU3VRxZ4WuhF+O1vxiLJu1b47nnGWNq3v6
SWORtClAanjYAaG2eliq0mUPcYhIzPswSK61MN+3Y4WDHM97Eko3b7S9XTAdNcXGM81XrXEaIrC4
MKjEk4apBqwCaFGnLwKNf6yjNJjKmWiE/X7Qqt28/yNfjDAmkpgkNdYTrLV8QeCqv2UcR9erNKFb
y/6OEQPRSwCQae0d4rGZBayhrLw2RbH3lWdfyC+lZzXL0GpuwFHtcyJJkOrvYsdbxA4b5Qo0IYnK
jE26s54MxyoidmBk2Gsw+CgCy5XSZsXTXVZ1fh5bWKZe7LZ5dUobsWlFdp9KCQRUIJe3I2Z/A/hQ
wrB0UtBMSAWNT/4c4U0pqaq5Zh5H4uTmfCgfH0Nrq8tGh4SSy2bJjgZCtY3UyvkM42Q5eP26L8f1
2EcvgD82IcF1PQF2edCtCY7ehiK6zgf7pI3tVgn51DXViYAElzby2u9PNrF4apMdjdrB6Q5MKR+u
kNOsbXL01KJee0UZgpXheYnW41DcGEBbNVmSg2WQQV5cFhHZeUW7xfH4PE2CB0id1oODUSrRb6tC
HJEOQlOhiyPoz444xCRbMNGs7DkJcOrSfdX3N9JJNlEXhksZei89QpnQ4cGOILLUmVkshRJymSu6
q5COS8006GT0Uwr5huwGF1bQZKv5n2r0BQmFXOwAlSlEGJpEGdpZvDLS6AJ9IDRMy+251aV8gBBk
wHxI5CV5OSd2le+plicU/vcVb+vPQ25DP2hNev8erucPOPyFvg+ZY6GSs9DhslCM+r0Xk5INTSyn
MdXRI6Rj9ln3uwev46cxUiWJuTKGJ78Nrz27OI5FkKOixXkZgJO1g3BajV7vj4tUJ7KiYzmYdvZ4
m7djuvIsEiZLcANYMsdtwp7OlZPCelMIgC2+mv9v9s5rOW6j3aIvdOBCRuN2BpM55DCHGxSTkDMa
6enPAmXalOXfVbrXhatsq0Ykh4PuL+y9Np7CaJdW9t3vDmvusJBo/dfk51jUwb9svz5e9XmNm1zI
Gq2LpZqG+6OdnSEOUhsL88iHnuwrBYVrHB0C38DP17j1B0IFDAOaxXOAsuCXTAGIfP55jc+bL2iD
Opog5sbz4u7rNT4ZcT9YTQ+vyUi+sfy/dUN7r/gKmKZ6q3cxZIW4wklCfDUgdq/Ghju07k0T2ksl
D167EWi7rbXrsIo2SVFSKY+lReKjfPb5fFaWDsgVMQ8Wsjc5sMi2jZ1sBYB6Jd6rlsqip2T1bzQV
U5BmNyjhrajYeLQJNoFEGbVlkMgrdsYgkLKIQj90030K62Ch2dMpyIkaNd3YwbTVpHfRIMNL6fty
xXAmwmOPD3xcFY0Zn/eSpM7UwOmcFsG3rjDru0kq9mKwmLe0mRgXusRWL0YemaRTHlvFb3cpARBL
vZ2nubV2odBNmKl1NbL091yr3gor20U9Us8sE6exLO8aO7zIZHkIMvcNAd6pZ7iyIm6FAsP2Ec36
ONWSziddmzoeaEEAByRAVwR9EIOD5LhUuczE6Nos3it7ZQ9ushkJRsQiXVueL/gnra05DZXTWPTq
cOfmaAuGsd/oFSzxMKw35SwISAcKnr44ZqaDzRsZYC4MBd93vKlT8yUI7YzfZHiC5REgjsacFQzZ
ezoLEIiEAJk7ixLAkr3qCvk7DI3B/M/Sha4mMsUE5LgI8/pJyQtz0aQs3myJUWoChLhi4VgQqN5f
S7sP7mh6qm1lVVCtkU0MEjOFj/QfHObDYNBpiVlkEYb9XqK6CKtMXU4RS1INH7eFMgN4CuqWWawh
TRaX2qDso0S58IMK+xQ8Y08frJs2H0gLtvBwof4Y2XBy0Br30ywMUQIkIpSp81wdKznEmTcbDQpj
zAdZmtlCDcJvpj9kK+MDHwlHsvwgSmYTAgzMDXz2J/M8yMOnsneuJ306q+FRWsKUi+qDUel+8Crd
GV1pobwc9r+P1Y/Blfuf7dGxyOvi/efB1fyqz2PV+AObLQek9RES+HVwZf5h6fwKUDMiyfoeLvj3
QB2Rlq6xbfsrteWzOWJwpc7NFNMsiKsowH6lOWK2/89T1aRhUvkcE+gCzmrmH349VcO60BVK2Hg3
WpQooWUDHKqydsP5htuH7XFFbpOCgpBeu0hrsTKBIu31Jn4D1GAvIye1QU/k5DFUrPnR7URrpaCf
T9VxBD0tl1VnvYNXw12kT8nSHHkYrFbvl6PQLqinUq9Wg5IzUtXXBdXyOA+qI/1ipJ5eEFPSEYVA
mTqVzK5NzT3VuIzPEr1/Sqp0etbT6ixwgSMkDCZUrVI9tR3RSj6UvcVJ4uBlWEWKQuZfDpUpM5Dm
+LCPqbOxFnTBWgHugGT/wUyyOSzBQIfQFmfpoL1mNdypgt31ndJnOfAP7EecTI8old/merDvsoAE
iLJbCPIgACGNPkjp8JxV4S1MJ84poyS4kFhZIlklrMFlYYG6zjv9wZlTq7TB8zW004GpbtoYRl4Z
14ciioDs5fKpMJXksnJisYQFjpSqDhqvcd2QI8qgDGVCBzU2IDTBNe+4ct6kCnDRLUNoT1nSM77J
rsoxAU40AkQPbf0amZcL0w4QpGWGlJeVhZU/dZNl5ST0o67zkrlhsObrCy8D9be2x2Bi7Z8c2Mfd
OCadV1oDRMjIQHaDMV1b81ntBDheO6ytWYkRuMaeEFbGJb6pUyLkteyT3lMc+51a+sU0Krqp4pZz
vFjMigCITt3sdUs4bS3loEFAWquTH1wxBk5vfFvUWGFpO0YT8VZC3kAfRA+uQA9O10UmlXmOlO3M
bo2HqexSjsxs2sSueu844bSeIriXYxceh7A+Cjkneo0tZG9+ibXK78RHgzf1lQOdJuP0zantLTAP
11aSQXVK3TPIkdty/jMrbwGsjaSGAUbY6oq21ttmTlnRlh31tsc3wZGaz+2sK7fkQZ/5aNyYvuaX
ee/c2GN6TmAxY4YsuQFL+FJ28kRgA4bA4m5ya7gtRnWpGRFx2TRwrDfIl/F3QdTja0994zJtXKhe
pDuYTBXyQqNLHlc0NNeySc+aws5XZp4q66ngRzATA29fD9mjL89zQDRNbR6rFiy+cC5BxmFgVq1Z
pzYFK8PXeC/8WfI7X/tDli5z29+UYZDtY2T5WUhktu+U0aZ2ClCXk6LG28asmG3mgymPth4fS/K5
sfFkF1HX6iSiSQeTS3v0a/ejGw+16donUryT44Ws9XPk4EujMp6yOlCXbS3e0rb8NjnGS2Nl56lR
7wLTPWL6f8qjHoTAXJFYxm1ell6ndyhApy5aZPjDMUssybTzLLNiXpHmcjEYufCMmtY3CqUuFpmp
Ja9aUzsPDg13fQlUZzobpFMsWRiSBoOYaZfY/Mj/V5gBEvXJSSGhYL1xyo7pBdW2R1ZA/nuG+OcM
EX3J/946M0OM0vbfnAKzHv/zmqTF4FabgbYI8OwPXcqnZIXVDxoRh//52Uf8NUTkjyCF6+ihbd34
0ZLMXyh0V2MyYeGhmelcv7DgYfr4z3uSXkkHboGlxoYV+cG/+DJEdJJQWr2u57vakHhyl1ADwOa1
mjGsLGgmrIYj+2GKq9sBTFwh+gs/M3ZI7ouXOnWqje4b2nbUyAJqTNXdJgX7lkkjhrJJNnkRPQsT
LqFgrkSp2crs4HA5gOFhvJEr+6ZUdy2B8YH9kEy1sU/N8sXKINwJkcIDnLmDsiGwNyQ7h7iFd5II
oxWQwnhjl44Ei5WO66ikWObiWwZWsbF7cWq08tQ0Kn6byQ7YIDGTCpMwJjmgABBotEnjOWqDaZYV
FDe2iT0iVV5DfD+eL11YFYMCmDEsp5kU1O8bpvrEqCsFnl/0hxHiv8IKctUL5GB4TmU/2237kOpN
tCR0rttlhkhRI5IxJU13kYaKRq4whBopOLTni1hv44c+KM6bEaGK7neHOvCfQbNy/dUA+nzjrMFe
JAtV7Fq/28hYZ0iHF08Z68zD2ZHYnmKEinkAKT8oL3WshpbHBQFiuyUQbJx87vdSIqFh5LmuSxF7
yE20FWOSguIgOUq9wkyExxdTeJycZ8LQyPasgPc5KZBhSp2FFgKN4rwPN1rgklkpM/zTU2It4khL
1nWPNamupgMqG4ZittxK3coWWjZtTXWcjnlUPhIzdB6NFvy+TJl+K+T+PG/Yrv7XeYNC7jX5uSqf
LXKfxw3ZtpwX87qWAG02ll8UcuwsnB9L78+q3P7DcsF3q4bqfMSB86LPqpwxyMzfwfyAegZ1zC8l
IVDQ//O0MQ0OOzYg7CwY9H4wC76cNoMaqcmgQHwTWnRR9cBe5U2vE+Tlx82x6hxyazCbz/Lj0zzQ
l2q3zebYMrEaqYa8ahKnwLSwlUYrw2gPji25+zWy8oYygUTXxHy67V2eJKSJlWcJc1pRgwMZu3PR
9J5KCcEKcp3GD1MT1ctcS99SoknSSr/OW38ZW+OlCZ+VWeTZ/DqRRNtCLd/0drjrDbksmmkirdHy
1EpZSuNpTNsT2c6YZoOXsAcW4yePAD9esvwOUvYW6fRbLSa0H45nsB4N/WHRKKwnAJf5yXhl6AxR
hN2soMf0/VZt3pmCvPptc55h41g0ubmdnNvCcO46W9/GmTylkbuK9MeBkyVXCaareUp5ZhUtvAgm
BVHhAyLcpW2VZzZocvLXPJJ7j9koV46WD2JpqCULWKTdDBmgrEqn6XmQZbcGH7TWu/alH6JzV6ZM
jbJDyyJ6WYF2PvjunJWoeS5cORYpAWvgAQi3zL8RBrsJ/H4Ekxs8GeE04D5Q9xnQ1LzfCwn2zoGD
Ped0LfQPom9IfB/7oPDFrfVxUWeZJGqO2kS1AJSFmX9oCFrZqJGE+OYURqWubH8kNhtaD57oOhnG
aWUnjXrCIz5u1WwkoAtKt1CJC1doDNpibNqlVvTuVk9U5SrUu2KvI618aRvYdVIiW65gWg80j7Rq
zJ9If/dJvikrr+yptrppOjZqsW6beCem8BF3xUrn289cl0kIaEe7uija/tkhVq71m1MwKrRBFklf
YDMs6j/rpQ5LTzTNoRzbpW4X4cLobrLSfDEgNkU2QsKhzpYwiq8U9hM+eypSGNT9/BtrNHunKOFB
I49QGv26DG8zA6aPrV4E2mvnv4X6U5KMwKeqrcZiJLAHi66JvzKgH3KUcBtYRNxW5ub3GORjDOL8
53R5+1y/vf+7u+KLc03gBUVzo/7pV/4qSgbPQLHGBvnDnYYm+Ksome0th65hIy60IKr+feZS4eEy
w3zBTpfRBeqeX6jw9J/Hy4aOstAAA8OMGdTaj4MQP0XulyBV2TmcLO7zJFPSHeOEo9KJ6lQ7IRJG
1Nc7bqMD8+u0HndPsRIdI4kYlqhgFViV5D1jmgxxVSC07VH4wdgc2qmfNjBvyx7svhinK0OWJeYh
J0ebtJp8lyM3G0ItXPz+NH7sOmac7v++/28iYmh/liwY86s+r38XXcJfhKMvMzlXJewIVC4DsQ8A
7w9GHwK2DLSttBQfMoe/P4gWOxBMzH+lJ/2S317n2/oqccX3NnumoQBj19RU7EM/fhBlGyruMDIE
UKBrbbmrcyJIRbNlDJV5ZDgA14iMnlp7eNfVRlnbA1qxOHJ9bwzb7rbi+vQ6MG/kcoT6fVCB+9V9
pWCEJWdjs5+8MZbCiNMWxMZH+rTr+e+NLxPnnbKoCaGHduaZzod0HzrOnoN42n35ffzp3PjKXKKx
//FnNDkIWEK6tq6q4KZAKP/4M/Yuene3LAUEAPyHAclmvqKsojR/6DREBQle/hhPv+NjWRIknKh+
dKGApQJsG5Cg6l9XtX4VZv0bnn5PMwouahXeD/fvxO6SZKFdPge6K2r4Gk/iLII34OO2Ix1jYyGT
5cKMl4MZwyqJs5XMK5h4RtYqYqO5hfFeJv2hAE7LsMPg7jU3qjq8uVn4jtvpGxQPzIvc7R16XL6f
9DBm41HNu3UWVdsa5NNiCAglhHX3ym8G44Bu37bS2lh291BioIa5cuMbZMsZSXhtkUKXTkQzueP1
2Clck9WmzNyE0acgfjfz8YNWV2ZcnouIgydS1ceZuzYSAlIIf8PRsq5BKpJueq50421j62u/i65R
m72ITN9TH93pfrTLFPdb0VtPMTtZ7B8r2RleI0hrAUrO5LfYMth5iWznXEJjnYrY8KSdvpQFCYIF
0t+wE0ejaZ7kEJ/pOLIWYO/WAFI9Ap+uENB4kFuR3EJKxFxy6BztYaynlRP0KKu7BIiTaV+p+BxV
N4QtDBMv8VFTSIJCExSMWTogz812TsnaGDJpROy3upVK+2Qm3ROuol2YKzeNRWZA768yFRzsqHdn
RR2uslA76wiWC7DoOoN1PTjlamydS5k6q4ScWunSYCr9zpL9hQ5oosyM4wAaspvadeb2V24j7wep
PDDI6hexTmi3GTdEzvinvORgz8LbJsuvywo1NpaSbQdHlpCadmNPEvVdRjuvEiatuHg8pgzdXKTl
JUsuBC8Jwa0LszO+EYrX4jWpLshE3Yattu0d+1GF84tifptFYOpt5zrL2rXjJDtVMVd6Vj8qhXqZ
mgTxFfa0to3qaoL0KNzheogdchaSGjJgvseZda/a+JYZIIDrf2ESe8+MYu6Q3SOKA4RDSn0xtsa1
Ae+Rn/uQdPhVGHYFgIzNdrrg+7lC3PfNFnJOArutxuFerUtnAWoGOcakLTGvzinZphc24ykMmyfe
gm8Q6NZKxOCO7HPFzF0vjWgDEIrY4LTcZmn1rAYaWzu5qbHTQ7VciZ6PMiMS/NuMVclnjnp0BiOF
sKCERYs+tN9IquGdqusCGVWS3JGmWHl+z0TEKvJoFea8q4pTdV6YGDFB31LzyMGoz0h0K08odglW
9PWz3sR8xiy5X4pIuzNwDnosYIwVLt1oq1KTH8Y+0hgkEg9TeSYz6/dkaqW5YjgeH3N/rD0n0O8N
30Gxin37VQG67FVMW0DyyjtfRgnMJetSzvLLmYvg84Two6TDDeQhT6nSTeW7dxnQNe/3df69uOSG
+9/X+VxcRj9f5wBA/77OyW8RmvW3x4R2+nN4KGjM2c4LE9rIjBKhrPts5xke4mhhL0co7Ywg4Y8+
2/m5tLRQQ1iIzj+SX36ltHTm2+xH0wpwXJ2bHBbP7DCmhv26Y0NegPB9qrB+Oaq/GjQtIim5SdAT
zpNsl9v9VedDqp6rFWFIZ6YC5dmAa01odWHsO6V+k6751jjJkbnlnW2ncy44im6j9/rKgGhn2Gc2
Nv3NqGTdeQ5NdmGpAcQwl69j149mVbv7wqbdshO7p8XEw9qOKvzRyS/bMzYLiCgSGzhX7/eXELqu
Q7dJr5WwHliw5++1iB8avZWs8Iorv692HeRaf5o3co229ZuRE0dlAS7i4FIlYYJNUHqrV90ttvpb
NJU1Nli+Iqn0buOe8qA/aMUw/whZtkPViLDQIDBEy1uW5sl2iJLHWOmfyOKOkR1M4beBmJJl1Q57
aCvcOT1rM7Xs0P6JoiqU1eDURnOKDCam8AQC/3u18tto6tIC/e/n7vgs6/HnIdr8os8q2p47Oiq4
OYvZ+hD4/PXYOX+wSuaTTjHxSRj9+7Gjv6dho+ozvudB//XY8UTSzQmVgGeaunkJ8Csd3exl/cdz
RygpXwXDPKt08RGQ8WWKFqSp0tpN3++aEifnbJrKNeeimW1UeizWMb6qgjFYh8+K1g2HJkJlgPlY
ybBT2jdSC1e44Lc9iGHYQG1KdsXErrpqfOfCHcy7lndw2UnLWaHmvyaIJlolmXkxJJio8wrYT9WN
94aiGU9k6Z4RE3mQdU/wszXtKBv6BWb2C5s0HVIs7yYx7Fm3vvuxGpNXxOip1dpLfVDVRRHGr9oY
e1riAgPRW7LqS2Z+UwvJznpHTEre5Wh05JqGNfDiJn1m9iG8WLG9KYwr4q0VaD8j0+smxnTVsvQN
kr00JlwW0SVTr/KEXSpDjWKubFmsG7tejPMaMS2maFHrRIqapP6NSwRXpldb6BUrv7LWnYsgpcBo
jJWf/WcwWqRoD8RX9q39avoRhBFQxql6wvH2FEaj+6iQ0um7YEPVknlfg/zYTdT8MKX6Q5PGN4BY
e7SurRI+wVQJBqD8FPGa1r6mYzvtBzmJNbkgJ5JfDsngEjCC5P9k5CGbzBK7ha8QkjeYxUFzuZ2B
xhoriBo3E73RGjigvZRFfBuV48qvwWxPpiv2XdnemjaJxNZw1RSzZaYB4ME51y2DVh8vMjoZL8gQ
XLEPl8tp6PZKM0iP+Dl1B4zUPLVK/Khl4iLKgo6Uw4LpZ3+n1zo6XucE13lRE/Tq6Xa1DjT5HLj8
QoehRmrOvwSNe2ukci0r4SyRdt/JabpUQNAqMUk+LNxXlOHETuByXIx83dnpe0j4ZZALZLU2WYDN
s+mioiqrAf0DSaarPATpmGbZe6s0zXmL/Y5F1JkVW+pOL7VvZTIcWPDs+65/Kjvn2Q/MTYewrAvx
W2DsizD41UVMlh5lv5Uq23GsnmUfHIOhuqeSvIrpvnH44hbMZt+gXiu3jWnwWrSndmpanjW7DENU
HEOgntRC2whsiBR0xILhzJj9icnsVCywLMZjRSRUsv5dJ32vkyhQ/vd5vX2mT8+bn0/smcH0eWLr
IEnAPjs4NT5ziT4LJeOPOUIA/LH1HUL4pVCa9x4mZ7yL7vLPZclnoQTFDdUNCwxH09CI/uKJ/bON
juUvVwkgVls1BXTqHyulykqCvqfZ31km3J3Uzk9jW54XnRMvQ6hGEDutKz+w3YVm9WKtJeNbqfnX
yAHfVOCVJPMkQ38F0YI85eGumCQnhF4uGlYjqaZeFJZ9ppft7NWCS4Lx98wIYCnHQfAUW6TrFDCQ
I6t9sUNF3LQWE2XypVZ93jKydpTzDCWfh9LvWGY+8V0NDjGfZ/sstZoXxh3HNnKfywjJodUWN3ZZ
qOxa6/jOADB6NOaUHOpTOitw0AsHLyt+KvnW5y6CK2iii6G1b8yacI/FqCmaJ8eR+8ayt6bMX6Ye
YQgz0hsXwAmrZwQZiSLs+WxGJAUuDjZjVt6OgUAMa5ffQt5lvHL6Ti3MZ7yTJLMDcsk1SxLtSa5L
QdTnaZCx4tVJOgHtWBJrAAMrdp5K16IMzVZTVxI7b5vlcujFrpOZc1DnDAGXPjx50coJHXqUZby7
IucYWobzdsMKiboTelgd6nkfEkqZ0QuajwPrkinxLfKJ5jlJU1KDAoVcVB8rljE1snXK8qWpBBpc
5l2wRULsXfoVI4R9xELHiRqS7G3F95LC7Zet7pxbcUykc5CeqsrYQ2F9E2F8jqXwRWYyWbm59hTU
YhNltbPS2EulGQGemW2ly0kNCPhRrxM2Wo4fvZWyl6tucA5h2r6UrMO6HOLUIul6wws0c2XazICj
Qdeuhyav1kXo5jujVS9BcLDMnYjGSjSn3MeleakOSU5gAkyZvHO3sU/K7ISY+aw2Ams7xWyn0dje
2xOBLxWa/YEYgaWeCAxEXTgrohQ0tW73oKPhDZiMLMwwvsBl/KIEfXEIUvsKrvS9Om82EkLsSLLF
RjTOxpFsCp+MyvVCXCU6JsVlUgX32mw4yULjPcSBIhr9TVPKcScn5nr4VQIF30qVH1IizzcuCQ1N
Yqh7MsQLbxjYsnfdeKGVru6NZX+rGfyT5efJ5K7l7Kjp262Nwyaq1E1ei4OJAUcfmY3MjpzBxQdA
FMDezWZAbWOeare6mzAM/T7ovx/0/1mYb5/Hvije/uWg/1KauwTQ0cG6BDZzVHKg/t0Ru39YKp0t
Gn82LhoD7a8dsdBR+H8W7fNW/POgZ8btziJBTmdB5t2vLVs0fR5i/9gSY8WDGTFvblCdGv846Jum
cjI3quxdHIviecr6ftxETjNQP3SVqt91o/MUVu2ZXaVbWtUd4ZpgqRIsfOJgYMUCV3/dBQXRaLF+
amNc1Qoot6pUV5GtHfuo3LaxBFMiaj62C0cvFSDtgRM9FblZ3w5dcJHascKgufV8RbyZihNRu07r
UepnRqm8y6LbjwFRwYPyHPfmdTXg7ALnovBwrd1BbhylZmkeaYwi63uYgUfLCL2RfWTDyNGg/APU
smq78VQ08Xz2Qc7Pai8ljHSS2VYzqytUBCv055s4mHZ2Fj1K1VgpYkSvwhjaJ76+T7B/pzs3NMUc
AAJUkTAfbISZq3OBWc+liiDAHNjmpoko4ECFLV2BOm6sAdBtOZjsoqbivBjzCMteW+OPy0PNG/u6
9tk3Q5aGrXWfteFZUKvbZPRPMus22MRXg2GtIonPqXHO7TJXFwAFXxHj0O2gxFnEdrfB47MeGHwb
DMAFHuN2arhw6xco2yuCFL7Fvfo+qfqr0lmb0cGZK83xWDBYDwtLf6/T2BcbqUmzZclm+/dKchV8
8IORwmCR+n1QfBwU4j8nZ9jgEHn+y+hsftlnRahBmJ5bY6qAWUD3dSurE3Iv4D79CeGd12SfPbz9
h62Zc+s/l35QO+i8Pw8KKkLEMTbgSB5u5Hy/pE9HzffPg4JMqXn4xeBMZXv8cZB86eHtLojrIM38
LZpdeHKuj5Q5vgT6fhrJT68WBUXZrBW9AlYJ6Pkp6YMdYBEEM5YHG90z9GYdmeW6lnIbiOoplRaW
oOzByN1zmqDzaCDJpyr0w6ikG5UYp8TKKBEI7yDGGCOh8eRo/cKIugm35zwSboeN3pf7srHOh0Ys
bJKZ+mJ0F67aXUUTMrXSve3FY81RVo4hc+cQpsF4rfB9FDhKfDUhTMfyzFIemkaezF65mkl4pRJs
Uz1FNihPXUUKFR21jWItaJ8HdK2AsZ/qUZwBWVulKFNrV9nFcJsG98qYozs1bno9WFcclebgvnai
WRuZ2Cm++0Q4/Da1LPIEHpp4XNZS5eGdLobAuhqs7rIn72/iRKmDYAP/bQc+ZakM5qPs7MfCSfd+
CG8gaqynsR+9aHghe285UHw0xOa2/fQogumAHNpr03oVMJEcHbI5Sv2xdbWZN78tpmxv4mkdB38Z
SmUVa/rGJMtWlu2FHSjbXh8OoYiAOATehD7bUcBb6BcmCwTkJRFB9CLl/wbw7XqC4iXz+Zj4Di3Y
aAQE9KbcsQVJlICtqLrIa2uTVNFSViiS4H32SNbTkvxFTpu4UmYQBu4fe9ELY5eo8gaUC2ELyRu0
BuKD02VaqbdQEwg7VQ9DodL1WiQIOHekmp4JlzzBstsVVrjt4vy8TaybOg+3SVo3np8EtwSjbqpy
ONGSsNIUWMtG1P/vEbMGsBdEUbMoGVocY1a8DckboIxfgco79dJdDqU4Yi1mEVKuXGtnoxxUXGUZ
FYi4xgZ5JsHRDFZFGxNmUG8NUDlVnazbMFzZtniTo7xgC3SB5PksiTpIivAbDGd4t9r4ptRNdqVi
m44HGTbnts+AiTAuGffbSYpVTVmaxMVGVnwNO1lPijgyTtoOH6TD9EbAI1K15CZStAs8YUselqUN
eEgG7onUt4mfrmsf8rLfEqcAy8eaCDsopGst1UpY5BCMrbWasndUeHtirjBHF2fkIF9kFZaSSIFm
EsB4iNzijITCTeKH/O47T9WooiOtve78ZN075i5mlNDF5b4xho05X+ouH6zeIA+nrxfwelZjEb7J
gJSuKOy2KOHXNnbjpABSxMY2aIZnRR/JFsse0KVemFar8Oxq92MgD53VrYvCX3Zj77kkcQPz9Ry2
RUb6qiX+2xDa6w97NTV6hYgeICaLRAKjnZdOKwEBu9jtmZmJwVyRiLn1I2zEAcgnEaDKi/GVi2OE
rXh2KTejcfDlAw77pU4Alizzg23H7OaJ3KCWpsVaqbEBGyC56HlYk866li6jSq3chhpxE/h1dm6v
YReprqCD7Ixs3OdVf0L+RHol88cq2VNYeQZJOwZolLS8FcpFEkjP6KttYg6eYZbBsrfFyujx3utt
sAyHOaqdcWJpiUVZP4dAmgkAIp6zOHN986QNMGmEfiysb1aTrcjKWEPU28qy2IdGBNbG2WhluiSL
6BBh8bGn6ji/mziXycatjsJhid2HzUII3nOzjnkKCQfDlih1uS1i3nc4C5NZvLDLfErmjFA3uGa1
RhgFxmyJyxhPxLKL5IsRZkRoVMWZsIPrFN9iENl7vcTbY4e3FhgUfcBWE1eXTTndjYp92cn+YGbN
jTBHbZGW41mkZexSk/OpsiCY9pd1cpvV7mNeOmeNUTylxXCDo+mWpmXR5ziXMYOyuyFlj+9rUTex
umiCU5kFt1llru1OZwbhLElQVxdj356Hsb+1FbGK02yOHFpnebrGArrq6xsjOUl7LnaSy5ZA5Krq
1jkGBEV1z5zolfg7rwlSLyRJLXCyVVtRXGbfZjFlQ5CRC2mm6SURCdlxJLOo0fRVHVQcedm1Jtzl
GPuXQMogfcWrPI/3tUzWmZEvubaOv0up7z0XbdB/DNfe87d3Rr//Ukw5vPCzmBI/qYc+p2uCgomZ
1szthZKHRvjvWsr6A6LmbFX4cPNRZH1WUmxDNKBWlD44qKl/jF/Zhsxi5390XDpiOZRtOJAd96eO
KwWCBj071XdWNa4ydnBdmJyn5N53E0PplWYO4kAJVp7ipEdGHDpXAibuUp9031n5qu/SDQAkYAp9
L8aeAA7M1fFFl4hbLp5jWJmrHOhkpzDSDmXqdksnj1UshZmvHJUM+JAMBC+vMVKzzMWXm2I7CKJb
NdXQANxbQ3qjpu1a1YISg4H1DV9U4hzFOKyKSH0hRFHfxDWZa9pUJ3i0FP1VLztudD3bSHe40hwS
1lqjwiBIbSMIFnaV/qossy3+XvOkoKW5wtvs3iQgBuJFnMqI8mXo7x2YSabaXON/9y8KZUivXSig
cwS3Ay7LMO+jJOBpZgc5EJM9ryx/P1HzE2VoTA/+9xN1LTMWxz8NMT5e9fk40UowBeYhAHbNNMOg
bfl8nlg9WgjI5on1dxvs388TvQl8SER62H5miT+jhc8nir/QZFyNUg+lJ2F/v0Yk+JhG/zjEsAQc
SuYiIK/ooXh2v+71u0r0nVMPI9MJ1ma2iCfw8O0YXSb6MB4lyVfLzKE4tG1jXIpJdxHE5wRBRSHD
2FQ4m0qnNqzgSEaNi8OPpcuhlD41lN/HgjXLQHpeqjTariqNadkOsl8S+YptNbDvog4Lp92k504b
kLoq9ZoCk1260cb1ZeFjTKmnrGYWXembULXLtVMOPbleUU34NzHx2WC8G5BenUC7bfyqI2VQe2V+
SOC438XLWkmUddKCIko6TJ6WldYLMx/lsnYc2AASEVNvqj5aHQfzcMJun6UlA46B59+SNmp196Ju
sstRqNdwpo9l1N6E8DdHaoAurw9s4NZ9Gx0miR+0GyevMYvs2iTtpIKGE1LMLbLKnt4RMRaodeyO
mWlkBjqDlsGJqFCtpDqItEGZJTKmmuwr8dIy8ckZxqxbNdH2QelT79QWWDqSgibiGNU0uAFJoq2S
vhwvR5suD16KYF9VinBdB6SgZYl4Yz4G9L/UNhmYXnje1+pofSuH5K2xB1QOkbj2nexZznXFYH0T
gb1Gkbo10r70Jq3Zop04oic7KXg3hjYyyUQi3GtUb6pKnGuw24NgVtf/P3tnstw2tkXZf6k5MtA3
UwIk2IgURbX2BCHJMvr+ov36WpDTZTnLzxGee/DiRaRCVkfinnv23mvL/IWzwLFdq81vizJVDpg4
SWG24joX2Z77NxAXKpfAGAy5i/T61DrQBkC32Wl2Pdvqxm7thLQqvUcxjmN9rJ/STpaw4GMdaUiM
xLXVboRkiT0ZKnx9UVRvRd+Pb3+fYN9mAs7Q//0E2z+//rpp1eLTvj/COMOxJSGNcZKza/2YM+Lc
1xkFFG3B6i4g7I+PsKWTiEQ+Tgj9p95BnmAKlF8bZ9K/hWB/4pB4d0D8/ASzFLbDfCHylYal/GcN
y2IlVpI86nZJE21tM9466T2n7GcSJqdWhksktW7JQlAfNH9o210wwYGPkpeAcLg1JPgTMMBZj7kx
3cNPKfAn0BMquvpAnnhnmxkRYXNNOdElC4JdYmnbqCuI4zQr1elOcIcuJOgf6zjBrNq4kKs3dcfl
AoNqbA/eGEu+VGW7OUVnMRTqmLuNXeSXid4Ae3pQevy7pXmdxvVjMVu9R139Rgr0DH+T/hjZ9abv
y03dlBcsrPcDXEdL82oYhCLu8GlYjatzlWw7ZSPM7FYbQ6L8NX0n7HTN2A8bNfREWvgzUZMmClyn
0Fejqh3T8Wg0tJSn+i4i/51IjtcblwwYFbaP2lE3Tmaybs2foNDQASp5PdbBiHt60k6ks8h8cznj
ao8MFfpmBMdA9tpM81HMw745JnblyVm8LuTqtVoCPbq8Lpt63RTOvjBl2P0zG4wXkZPlimQu4rel
c1StaN32JX+ewG0mx60cZV11FqgwnuEUoDnRiLFB2shmke3tqWpuU1uUHAv0j8+7qo7O79bMKq38
dqbUVaZ41Zqtq9EYKFmVO4W4ku6Hiu1rwXyrps+BXK+KjEC4MEeXjh6xd0bbuUNyTNg3l9gJpnPN
BiA3aAWf2L7NumuU4dbOKCVMixO8XV+uXuacPGrerueiO8MprVZmWzefCEkanzDIP5QdOHai3PJd
TtdOdNWXRbFNq6nIV4UUZzep1DQZB4fBbr+pJL8VSv6WhPZNzisBnDOMli0ZH6lTD4449k7J2qhe
GcGuKU0MMWixg30VFKPbCxtJspVsFjBpzatMzJeMPYvbF9ERibjaznrr0Xyxd4LinOTj3aSKC+8e
f1SMuyGkDtum4QAptLlTKBLDUeSOMEMzDHSGkTNuq1zf2dap3N0GcRdqlFtoEeE5y7WL/rXQrKcq
jG+N+muXdFcijK95wyCiEjjBpG3T1Dl0b3n0ucDuPgbWDhFnHaoI3gBESHRhimvTZ1LLm57pNx6y
lZ6Vnxp2EupA+8WdaQPrGmECWitYm4Fns40oS7SK2ryZjdQfB3XbOpxYhnkABLdxKstLsStnsbRN
TGmLFXdlKcB3bHt6Yie8bos3XHjrbLyty3odMUKD4fUGvPlDtY37W6ltTjN+aGt6DsbUa8jzSoa6
i7ton06Q4MPmZOrhnV6zfsrKzUAdz2hekddltditGyo99PEtCoxrtXoKdfUzxRy3fw+t90PL/m1U
a//29ev/uMgun/j92MIMAp3ze6r+J/lQ+wfREJXQYWqVv5n+fqgCHHTcZDHvfbvl/pi8OezQIjF1
8D06somW8AfnFkbc/15mMdIahGRkjkcTUZJv/ePkrZZDnGZtH+/wPZH9mFJWzLCVsngXJMaNFiWA
KuOC04DhemXkgUnoG4KHOawd8hmTAt9uOvYGC/6i9QYLagaoy4j4YkVwAK0v+ATwjK7qsT+JLGl5
5xi3QDj3aS3tpVHs4BjcM8BzADlJQdcUEoKG6J3LygVahjtLMx+aJt+Rp7NcRE/ZMEIdHJ6sVtrK
KW9TsJwulTGhO0ndrdpUX2snvdQS601D8kuoHNOUX4dW4Mr0A87N4DUVYL+wwzCszNT6UZPQ3OQL
Ng+LFaDgBaWX8y6qFrgehPbpDloG2ubSMBssDD5bsqb1vID5Rp3/Lai+vCivIth9Sd4/L1s2B6af
1L/O3PALSH8YBEH+vdP/LAVHgpnNNdZ3ExZqq4JSmyKeGZGnl8aWteBd2pkglmODsd0hCVpvBARG
VcxQrpxwP7EsJErhh7b9ZZiNCx6NTVdynSc9sC3twm8Ne1sL0JlD8EmuaATLYr51Q3opiwDHiH1T
qZzage7yxNsnQ78doGhjhkxAgfS3QU4rj6EdZBMKTwvZMglrT7RgBzlkhzn3rFRccNFsazXyBugi
CsnoENinVJZbCrlAD6Vvom3WjOt4QRw3pQapSaaHNB7ux5CLk6wXTyN2f12TbmoKiAuuYWZnditk
ZtAwEUid86SJU7Y8sIsShpdSkBYMsEjTT15oflm0n/LcTNwiRZsZPo9m7az6OvAc+5OWcPa1loFy
NW3ahEQ3p8+mVku6x6lX1xuawyjCa8t5o2V00c+GgDvnPA4trhzJvJ0WNnQfOTfpXG1r6hHAjCFq
8AVU7EhqVyU4RCqP7CJKzrNR9a+1kjwbxbSuF6nJrn1W9dcS2NfGkb1k7l6XnmRDjXaFIt1lsrOr
G3ltGfnnnqIWq9MoIimCx0LI52QOz0qKg4YqvqtKs3nZO16SZFsrHvxsDDhncYqK3mOeetCN8g6b
yavRONHaEeZ1L8tXiNX0UsnGdQI5oxukbUmDcQ89IwnLe6egw8UMUXRa/qs02n7fdUR5q9umKoiq
NfpmDBDqbPV6VJIrAZpbivZjwrQ5altcBueqxlxEA8Eq0nsXNl0ftS4+K+oZ5l0rF5sG56tlMMkA
Qs2sAT4S1h2nzNKvwlkLAcJcC3Z9/aRS6JILi3ll24wg1SWH94HevCzLBgSmNnB8K9dujVJZKrqP
y1HXBc06sxwKB0FuyNWxnS3c8kCz1MjvBwoHpsYlVOg61oM2Vuus/5wwJAygNkJhEsHBIRTucI/B
tdPY8W5JgLtWQ9FEMWzGejqqlNV0BXpYxA4/XaVsoVWB0NfrbmJ2PqsQv8Kdi5S7MkW1sW3VlUJc
UEm3nQLYR3Kzy4Z6Y0HiKAiqJTnMDt6SM6A/Hv2umcxrtQgfuKS6YY2qJ1uYB7AgWwXY4HKbK2LR
OvBz2t7QVA8Sso1afp2m1yaydlK3fFWmqoTvVd9bEjgPK/Hb3G9UBRhp99Wa7svuJNp9mcrPmoP/
jBG11Y/8vTM37GNPr28bcMNpJLYp+aKBhWFBZkxLUpV0Dw9r6bm2CMAl+SaRoBXhEctE79YOILJF
vB31Td3Gl1SJL+Qa14Db6dqpN3oAzEpvIQQYnqhCz6EmPNS6zTCr15oVXvcSsa8s2oX9xE7A9Dqa
V/mWTvFAb5geXJyovcbr7dtGR9SoFqe0Kdyp/1oq1Skp0k0seCAH7TWZdpUNZ3oV2RixuiIEhS7/
tTZgNKXJxvmt2fX43LTRc5b9f/vD98/7PsUsvtWlBItqbf67s6zEf+wP6aLBYq0si7tv/I/vUwyd
xQr5BO7e3xtr/t/+EPYeyHI+jR2+Rg+N9SdTDCyP/04xoIQwSRBlUpZQsYYo8HGK6bROy5JZw6Wa
y/J6li5ybPIGl3nqd9WVMVRGsSqDBgKIMl3aefJtey2i/hQ4yaYKQMkYNOG5bRx8sWcD3R8eDzXx
M8FzMHMDIH2dJ1t9kye58jW2nRtladeWk3tctGvyiUfQf/gwhRfFHfi5wM/ZkU0oZb5u8QBLMfb0
2U4x5M3cC58b12aQUz9uhjOQnkMODi20IuIU1uNYf1KVwuv17kQj8am3SDlU/A692dSDOykr4isJ
FuDyRKc+q74lP1Tvplif/HHmQl4NKkC5LLMos+tC9p5atKO38IZyvm0w24c07wp+tPCK4xEBQrpn
7bsyaZAIl1KFLLoUUnXW8Sq0ISroVJwruh2G+E5G5Uj6vTm+2MaDmc5+oZiZawTjsQ+McFhLRRev
RNvBnJ592E1+PDC8TZNG5IJ+BweHKlKFl0sa3KVnU6MWoxTB61Q3JitLdQdvdZeLNAQLlB8G1VhR
h7FK610CubOV46dKqTYLrK5M0s8hk4o0AxKsez8YXvTBuKjcQFke0upHkoMEQSWiG2GitaqxR8wB
Pbb7YsY0lsW1GwNXl6my7dI3JYY6azRgzmkOSrLRKzV1R3B9k+S7sHP8UQSrKA634ULay42a81QB
nsf+d+boIRTSJ92mykjiyrJLouVozbEnkRoBN3UXlJ8lC6td2Qx4vYxwHfMXkr2RoEmPQmwLzgZZ
QqVsW/IgicoPQRaTGJrh22Xgq86AQkpwRVsSLF2IgET91xvC9wjVVUqnLem1B4vMS0T2pQ24dTuk
YegdYgnslAednMwsF9rn3I6mxynPI1cO74Z3/Ih5TbdtvK6I2jRjRpbNuMIAS+hAvbKCp8JOfHs8
W7XOWdjzq9Pg5MwWjJoq48VTPdgm8bPaUldawfhcJcDlhJsF8Fmi8LAg6sNQ9Wad3zo+VlWJ+Tjg
RoDA/dzFp9YxB0/jQwdJcBr1ia938dYaom0x6Qfr3aDXrLoSjchWwf7m7jgWhzYTVMHwdlGQYo21
lKVrnn6+BmULR81NwqCmSc3eALAt2YBJKgZUCoEjKWPqyNalUnowT3gTR+R2ntqlIaagRyolC8mp
G230ttgXMickvOxiVNVVV5yDrvJ49h3xJG1KU/OYm8lNX8aSpknVgUtBSdUw5aBrFDcI+MbS+JR2
Rx5PG3yBQIzzFb5Mr4i3hrA2NsVvFtws+Y5FHijP+0HKo9VE/1VlBJeqe9WN+QDCaOmSM4EILBOH
yaDeDPdLC4HWmFfV0qmlzuXVHN5ybfN1BygtK5shRzRQ59HFp71R6KFJhvyLlGLgCO1qrzWj3y1d
XTnY5oz2rthurhTavJQu9Llg+vUw8rPZ7G5mV40uCz8wVvZ6IvGbqY561Ac3nar0znrgTf53d/Bt
d/BbEfzquUME//KcoQ+8/aeqaeHKfj92nX80rv8aBY8m7Co6m34cu84/DluFHx/5EDKBFo5opzgG
tKtvhUwfjl1ygkyc78bjP10eaL9QwmWWFHwtZHAsjO8dcx8shVmSWXaNQ2XnUN3rGy22WdHF1i5f
QuwJFwFPkGsPE+3FHqqNWddfQ3LvYTudzY4u3cbSSEwQ2LK5DqwA398PjrjXjPpLhbkHeic7WyJZ
Ul99LkbN76R+PxC9zwJzL4rkYbLF9bBk8wUhfRveJhU2zbNOfL810+eZOH8tm48T8X6LmP+w5P3t
WL4taAewAAHgE5Q3KWiANhvvax58VVKviy7ZZSAEIlACnZG4CmgBORzXPSqdMNRtwC5PaVvA6Njo
DKAEyUInUMIOaulCLKAslwrbhWKQDq3XLFwDYyEcGFnvN0LF1w/8gKytoMp2vskwK0+hOHVgEspe
bOOFmwCjC1deJz0Z+vCYWcVNYwRreE0XIelHBfQCpunrDBSDwGyAE+JaLJuW3uHEo+EJdEOoVV4H
ygGL8hUtkusRxEO2sB5koA/A3Ggbku50YBAaUAj84p/ZFO6Ik7XEHnH1OUp6ZavlTm+TQ7mQJUAj
+vRuBisF6IRc15vMti/dQqPos7lY1cQAO0AVRWkcOMtVN5hGP8dKSR39pZwZZjSqnBbWRdtEB7OS
XyupP6oR/HVESNhkBU719BCI8mV652XQ1j4FxgnA6ctssDoFrNEshI2u09kSGay9+bnT/iErGFoY
sA6pqd4VVnxwhuDRgdnRwO6Ydfm+hOWh8UqKjHFTwPgYYX0MC/Mj0T6Rg4FwaIT4LOzHSBi9ixWO
XuA+ulEgiIySuo2H4EYxDLpQk9EdQ+k5mHOfougzpaBoONXFmKxrVZ7Xud2udbSdvrE27PIvjAlb
2c5qDH6O44UD6vt6WgzjOXxLjdtfg2rd1Selxytvcmv3VMua/HLgkDPasHJLqexcYIvcEOXsM683
YA9ZZm6ydGx2ao/RE88hq2pDjKs5V1/HmfRSqbdfol4+yJF0GKruLksdqk+km5yaqky2jpmgMQZs
RbGStPxsqFDSYDB8MkyhrMocTTQzvnD5TODNNegV6Ax2QN2h3hzlpk5XWt4dSK6T1MocFxrGu6m/
VOK3fDC2Q6PvMwM8rtruLdYLdoX5f1Bv2U7cRboIPZVvnNvgc1EF14XTrgvJ2Ksawyji3FYZs7cE
E31PoDav6o0hF9d9m3rZHFz6xuHXE2p6vVZn5dQn/VoyoBDD2kTMBiHD8s2eSHJZwhNdcCPXFFFm
9YEJZ9yIwuaiGqaNOwekWvG0DZjDhleKt8jk1rlvKsF5fP/FOteSBk8+EeeJ2ktWQD2lY2F7MzvW
sCo7lCg74rYbcSdYS52kuJB/vsCaQlCjB3FlYYoRAYMrflYbWXohXDb4XibKQVd1lI1UxeQ243V0
NyaKus3HTFzKvCB6VMPFxEmqrpR+fGiTlH96SkkGZ3o4PkhyiG5YV0+yrrdU5ojkZMhG6fGgZALR
JO2aHSBjhg30RY2nB8eOapIcobrSg4z+Gido/cBWtQVtzx6DnhbPxJ4HiNkedsWkwtkp5umaCOwO
mmp8NYkeY2xXy5XXDtFhCqf8s5oP4xmFP10HSaTDj8ulfW03kI5SWQYfYtGQWw3GppObrzY3BbeX
+xzz3SB7ubw8IETMENfW00Gi+fQcj3gDOi3azBV4Omdsxlc150FQKRJE4kDM2ykBRqII67HUB/FZ
LahM+zt2fBs7MM78b5396nlo3orXXw0dfN73ocMCIUcs6SNw4Ptd38J7hzCBM+LfAeKH0I48b7Cg
s4x/o61MMd+9QgsCBM8R4BDlm9DxJ3f9XwjtDDeyzWDEKGPDF/35qq9GjVZnodHvUpR9txtbqWWI
qLjYaEu7KAqfq9A32uqavgtVAuNWzwsxNNgShmPT7AVNpe04XTAMvNo0mE5QPoGE1i5Crh/RcZot
Zac90qsoCuHb9KAqVnfCRK2ga+JdnWeVsXtidsnoT8Uu485kUA1z9so8e9aBddhR1aKJL+WrvZzd
4iklXSWnB7EUtGZhYjZr2rp5apIVfnN0R2d5TPBTW/LnJAuf7fdIeq9wjIa5+TTBZVpBJ7FuYfhI
WytTx5o1bWg/O06c3qWC/UWUjOWdXS+0zEQO6fYarf1ghRR2xH2ff8rmcIBdVuOTUrappWzNpCc0
oMHcJDLKfrqn0bs5wks+s/w4Awiy3KmTKZNsTKVdJPOL0VUnHRokk8m6luprMWWuYgieU9Ww9EpJ
2VnMXbXue3bkEMKBF+idWIUltxN3yGwZr4LMLEbN0lvQWs7p71v621v6t+a/q7L78isv7eKB+f6G
1v9RNE02dbZwMreCj+Y/ijNw0H631CzZxh+7O9Z29BCy53oniPA2+/5+Noi+W5Yt67TI4grkVvAH
CiRf4j9mWmjP3CF43hjQAt+7ij5cIX5Q4xH3ShdHnOyRKwSBtUDkPzzszt/MOB9heZqyPBt+Nunw
xdhhUsq0+IX+G4of0xR0rBllu2pMtvI4a289cYRVGJgRhhLDbRLjKNcAgsFwuE6uH6viukgUeuFJ
Q/dzeZu3IzGYPLtv2CsSGYJFoZbpTa9MoDtY8NANkBCCINQ+snJZlXU9AbgA2JU5X3DhluupwvAu
pApM3bzTsh7DT/OpMWwv1ftDMGQnYWAOaGIdATKwYJCgSqhhcujgmuQjiRNlNVTVwR4ZXFVakRTq
gUxdjBRPjDImgS+2FY0PydSlnVezcZeHaGPhlJTNaTV33abUsisnl16EGl5hB9iYbYvvUFx6WBfm
2N/EmvyKK7jxpCrxIzFshKGfWawi9BDt7u17PZZ39tItqDphvsbMfDD08iag56A2ggNfdocGqcBN
m1ssFJZbxcXasKy7steOIM87UtOwQcLSvtLKBtAfZYb0Ac0UXpQOaNwANxSMkbRxLtIYc29R+zcY
zuuqtPfSfIwBqvda8tYAkfeUkCVmMNKbrYpnU96nRbLVZ+JAVmeH8B1pCgmwKddO1KyqHttJrwcv
OPqO/FmOEFCuxqr53NTBsdd1b5zpFKGhFmtMcLTtdJdE6r4sow04Vbaa7abOpn2Ckk4oO9vOyBAO
dyWt0nvUiYSXrqgmZ50bxTK9E6wfK4ZZWw0Oomt3BpYMIIG7wHxQ+T98j7HLS+NNsvSeySz/bFio
5mofXZsjN8nQEVTvAqvUE+4WwdYotH4/B2yB5BYuyyTbs2+os7UZR+6MCs4irqXck7Pua4Q5RUe+
myXKEIvRdOXRcoO4Z35v59vaKdcZVMghNi95n15pTJcMas+A19ChwquYFevcG/wTJgm1LvSKud7Y
8x3FWIduir1epvQiWeovCETfOE7FPcw86tBbWbEvpUluqc5UVNKiznKQMg07Dsu1oF+jLCziho8q
J2FO9UbZ9zSLtKjgauBz1NNaojR3pTOFq6DE4AY0hwCu7coVtwCnQUp0PDqo1nVuytysHyZICgbT
dtnZO67irohv9OGhZO3d9TlZmXIl5Z23lOPo1Ukrmp0CADmdMnll6oSINecOnMG6x5wjCwmWsf4l
LCSmeCu+EvxO9aWFJO65iSVWpDFYaHs2CYUK50c9JaF+qWqQAxD9M20DfnqrL98WfogQRbccsD8k
25rqE3PpQIGHoNzaS/eJvbSgTANdKbmEI2LobsceghAtKrJCXM+mVwU7MpuD7iyqite6BJFxVCDd
Wi8ZG+uMPUuWXmaTWGN9adJu9qGQeEIzcS9ZxlMt8ius3Kewp4x0ykhq6Rf6WB5Gkt9DGm1GNfSj
muxLROha6W64iGDMV4LHOJePedelLtEFcdV0SYiHiN6y3z9+0Yh+fvjqGhVMsNvgssJvk5ePf3jS
w5GA1p0O+S7oeOjQnHIUw4lGss4zyKEzRkTJulHFFcBV//dfefFe/vTY5yvzjNF0zjOsW/+tFKda
Im0EMfndUGbP7VQci6naxeWIt5gqm5IQ5N9Z5JuU+FtH1PH5S/zLYI/zwQ9FfEfWQOYgTHKN4CT+
uNKEZIYmCFKFuPT7h35MIxalXzY0m4W5w0Xj4zTCYPN9SvnTlabx/08IGK7ICPHyXL6QvQiNH16k
Q9uzRMoMnfr1zqk+MfiWT2oZcry3VLmqtPsUMu2+6XQfLxEaY8w1vyJV45CuAWiZW/QkAUC7aUWo
zieRoy4o2X1Ry+dSLd9yCTsoe8IdXCFUSTrubfWEMaQxNlmmqNFR0/ClD9FjGyHJkLplbKLwRL9W
BkpPC61YVYW+IT5LkI8ep9kK96S2j4R0fKxHDxnUmkwYV22r+lbVkqfMnvEWr2EWQ46XRvWhVsSA
nC+0PjgEY2/9BYn8n39FdJ5W//tiTQqz+cWt2uGTvg/h74EZwJlAMHVEo4+ve8R1ECKWrgPY+xcc
8ON1ryskcID3yO8KwAc6gPGPgrMdfX25WC8Ptz+ZwvX3HoyfnpGo8RaXBJliO52qDN5hH1/4RV46
aWhU7a4Q2VpGlvYGhf5EilxWcaeDDDLsh7ocGBdSmtWAtB4ycBcxppGJsqraAfCmiRtgOl4SQViq
o52ikB4h19lrhLWj0cfjra86Tb0HkL0exHDM0694PlY1ofQZPhWr5pWplTsjtk9jJ052AQ0QehFt
DEc6mNH0cEP3PfvE3BcZe1U73jXYjBzmBN124/ESpq99fIAMeqc0825WHsve+FynLcq7dTYlWEJq
cYrM1OvbnI4KYH2yQUV3ikeNfLKtbUvrLPXCUyba64gROXLuZlF9nWLvqSLg3yJ9rMrn2sT5gxc5
1KvG1bRs1cG/SrTrqk1uptL29aH0FKvyUsd5TU08UoV+FU/1Hgq5a0XdjT0Cc0pF/KRnQABDbWuZ
hE9Ed5jsaaMFA3CGjDSRAjFb2N5Ewj+RWOVlGzXr9wFlzgXXDru1tqaKQBnZr6mI/Gjg0aK1jNI5
+UKJMUtmfFNuFbaxQ/FFAvAQyLACrAmQefZAL+cdubyznaCtWq+BecUf3zPDeR0WzqMR5C86tRNj
u49COkSr5m0q9JOVfB3ZmGQ9C4xsMQFUwR4t0c6cx1CqopVazTh4gpdoGm5z06zwTJvnwQZ1FYRr
IACuBB2hQrgkdvM5VLaWsWzYS9NcKS2WcoLRES4peod40Lbh7BlJqrkB+ojEDK4qlmtUTevrJd3x
FevLxE7ObaWReoccLmMEFzbCN6r2Y6l0L0w9ntrvuxydQhmMe2sIXokjHky1zw6dWkruaFnWjhRP
uy1L+WDPXLziOZl8s7SJX9GINpkKAIfh3orNDWrqlsUzRsO4X8N19gHPbCJRL2y1GL5X5NBKS/Vo
VsFojdWnvnI+ERg7UOe9nswHoXTHMnEucymBy6Z+DUPwrhufphILuEAkCqyTEtoPct/eN1QnVPwz
Kaa3Enl9ArNmjIFJ0Mk5ZcXkz2G5NbkNzKEBOFoQgY73qergGS3cpEy9WnHuEhvmGtZLZcz9kDAD
gIm1BM8Bbu22Zbpt625dsWsOpe5s9iUvVowokrNxIoemwRhLabqRk3RrVleVlK8nJI/eCjcJzW9W
akI5e8NOtytUoqIQImwsgnppXWv5XYc3TGWCFKFxjNrRK5LwsMTsEw1FqOZmqN8NlDRpRrLJrXOP
2y6WCgxr056SvhXbZLdJay9KFt67AUOhCbbgh64aOlMCPfWNIbxyHNR72YElch3ZCBLF/FVUSC6M
lENMoaOENS4lGNJM6n1fgE5XCYQXE3N3XPuJCJ5TR3WT+pymd336NiAEBQuQh3tEqkde3bUrogVu
Oz6M3IegYN9mknaKTRsTaFPnXsUaPVzRJYQ6EaNzIvvJk7qpRbO3xwizX9OvgARJbt7tpSFwhzq5
i2LVLRv0ehjJGwtekqU+zd38MqvtyzRYFq/h7imNsztjKDwtVHdWRiXj6GznQrlXm/wTDrlNMzo7
ZzFPRu3awSzQoPP12jmyv9Z0Zpq1dhqTch3RWIgxg6sWYEkYGY6rhYqvNQiZsrSNZ7DqSnmgoPnS
B/JKwQzjRdXgB7l56aigqWUY7hXVhBi/RQkT7mHCO6L0kicckGVhsZmcmwKbxmL3dBzY/nW2yXXp
BJrkC+vY+jm3CA+aow22dab+IEke9ZDUpjPfzUI9BHZ3Hxs5rca5ixMiklvp3aO7VFF4Ujrfyl3s
T7N2o9V4c9sif8TgcauByFeGaC1NOXac5EVOhN/xmszVcu0ELIN1/aXVlesaqqyVVl6kLI2Tcr4B
uwNntn9revU1nNLXMe92NLCe/0783yZ+BuTfzD3PTfyr7aPDZ30ffMCdmYoDZBLEEeHej9tHogzf
Jp6fF48aGEwMA0gNS18Nxobvi0eEBORplVsCM5HMv/UnI88ycf18K1QdBjH8jJgWSQ6+M48/jPpR
LGoy9yAIG5rjchrkStWejzKdcrlp89JW8q1j0JdV0zsn6QalW72F1b4tDdbbLPfGNES+DDkGYEPe
mjO9t9ZSZdcYxGyrUTCjzwElp0Vt7caGpVcVw/3pVbrwUkrxeOqVLsKFwhoCCn8vJmlTEjT2pnnh
BsUz3NsiwZBO1xIJYscPI3b4BZ6AEnc0jVcRQ0pBq4dicS+ogzLGzjs3q15Xab5NdDAnHLXrboTA
Mhd7MdcXk56oVdiwnmuEea6b+KWqA9K65nA2hiZ9EmH+2BtNQTdWHVnr0FETLLvsXCjloW4BVZL6
0gmYZzTEJ7o+Nmli3BnG/MTtOttmmf3JRDENAkGQg15whGcuLNjj5rDGXpbJgwqrZarmzwq0YVcN
84EFSx6lWB6wXTTWVG8LkSh7nFy482MLdxR+8kzQSksAYKQIYzay0vISMCpxliI21IL1ivH3+v7v
Jea3UgIV3CIs87dfsso/yAnogwtxkEJQ4knLO/eDOoiUYBCntlVVfXcrfb/HQBKgIUBBrnu/9H/E
IdL3xxXHIM9kO3/sBH6/n/98jaH/SicdhSGJ5mJtkRs+vKkNO6eKmbfdTgH6tKIcKqIRU3vLi3Z+
NJz+hbXpdSXjM6yxZQqNlovMhv20xAEClX12woqQT8LIEDOkzDPxmcSy6mOyTHxmnC28fayGKUS/
kCZA9lkgpdruZirUnvhg3LhybpGQaPSRBIx21qtpa02CBjZF0rajmijnYVYAlcey19fzZ4g49qqU
awZLSSL5mqgAlCzpMciKwpfk8pQm+b5N7AIuVnsVJjryQx9DcbWvu9h8NAmfrujbKldtZp+R/kh3
ytqdHff2zg4XH62lbqVYORh1AW4wnDXhO5R+OpNZr+DpKKtYjNWmY5TOPCE3gV67YZVLDWS2Mp7W
kmKl4w2xZ7jnlglYbjWkahXfL/tKp8aBMfTdVdgW3D3mkD1aKqkXI2YxEkT8zKHcfZGWiY6Z8JPJ
IPf30F0OXU3+7aF7/fKrM/f9k76fufY/S26QRN8CEORd9+FNSl+Xzf6Mt8YiuXG+/pD82ENwqP5E
Ov1+8rK94EBmZ2fassmS4I/qBJaig/+cvOzpmAoI8ptLS/F/lmwUx/dOrgSs8AWqPB21tbhXok4+
hCHuYmveqzMlm6q+TQzjFCg96hlmbn5x11XdfrGD4dZSg0f8vf4wVnucXHtnGja1nW7/L3vn1Ry3
sW7RX4RTiA3gdTCZw2FOekFRFIUcG7F//V2gjq5kW8dVelfZDy7ZQ1kk0P2FvdeOMlSq1iurzZVK
krXp57tab8+x1W1NrdlVMj6YHUlBed8e1AxkpCyBZjX61qncbWhN11le7dLBIQ/TO0qchcNgIZof
T9FoHFqIy25eYS0r9qqrn8cJnLXVJPD+XWM9at66Z2Ki+dY6zisURDDFUNmSYotHnlwBmT1EPlD7
bHgq41g1weTBQwz94aYxHPK024HBhAGaMa+tqDtkVq1QMCtuUXZ+IM0euriZX/tIJbtUr5pDg1/u
WswaVKsmV4TmaqE6aZVVXFo1EQiuXleP6EfNHKZb46G1T8JdVg8MT9Ah7g1LceZp2CXWExb0gv0T
8muhE/uxN1HCgXf+87Z+e1upUP93iXxFa/HLED2dj31/X53/oKMFf8NufmGDfr9QF+QFM2hI8RDJ
SfSmgv1xobJJwfTi28tu44OG8eNdNZjgLSNG/6NI/q0wR/hA/3hZma7zlZYUXRM1HgfGX25Uw5bz
0A/tQY/NytjMEflio08axLrlJWB8p7qx3U6qvLDp7uc0hgETtx5jO4RkUrPfjFhc5/Ah4sQRVyPI
tgOeg22vmdEqbpojmpBrBmvvUaH8M2qFhUThH+Imi5/KYlbXCHyi57runAs2sdxg2nPdA63BV7Cb
ZrMlD2IcyNYKuYyBFJA7yfbSqe5GwneOZVsYx8Gr9HsrUuXGmsgMgh24CT3RkMurJ6zhabPT6bK2
mte4iq8xyuy6VFiU6OnNOOp3rOsQeJLjBVZL3hW1ONlmy9IIPWArNn7h3scD88A4gj4vfPiTRVja
az9s29vRidujHNz8E/M8lq9FMV9NH9iKsYhvhZacR+m/RVl3HFJTrOOu+5ro3aUymst6jF4cReSw
rp9LO98lFktYF9nn0Nl24ALUaCztma7i0jTB/pVQ8vLU3dS4nrJB55tfSzcwne6kXOslx2EHiR1w
jvrUD14WxC4jj9gxH0ul3lWTnbsSz4tNlleGSik2oWa69n1suWo9qlzbKF9uIUQEcwU9IsVPsCK+
blo5JepHz1Qn0y2fUi2j1nKTiXTcwlGrGLKf4w02E67aftHKFiKS9aUg4cVIvAA3+Z0t4xdyjq6T
3EpXyDa8dGO3nZVs/5w7384drtX/fe5cv7e/KOQteub/P3VQ88EEw1tgC5+b/Wd3gfcf3aYNdwU1
+3+Pl+8nD007yzE6enp604NA8KM/57wyOY0AieFxETTvv9Of01H84+QxwSgDOcCyzInm/G0lAep+
8HIvM1jVzveA5fbd5J5yyTQU6y4tabWzywZHn54RM+0zGQdF0guMrhLrvN6/aSqE+8issNfRW5iS
Jx/85VHG/bUWIcX3mOFDqnrSobe4vZvtDFm+CpSweiMvQ2/Ymd0MENWK6GCJ3um7HAtV560ao/oS
9fO266BeTY33Oay7JKhDWgGv92gp6lAxC1+Mxyz94Hn0n3xl6ZDGu0Esqw4LsxqGViufyF5klQG5
Y3E+sXWwZO/tkYdsajuCij4W+bMd6+6qC5uD8BNz7czl1wSnfZXBJE8oA3buoBFhOFxnjbVrJug0
HaW9zFgpUNM4pCfO2XYYIzewrZzMn3qTjtj7dMb3jTVDtxoLl5k2UX9QSR5LB0dcNhsvZk/d4Nvl
cSJBAu+7iQW5aC8M3XvI7YVcRGIi1YQJjBfZcbKeK+1sZTO+r7j/Omjll4rskLPqwo1JALgptCeR
2qF7tDk5+h0AiAhFu3kwarNmIxAfUl1/JkHj0U9SQs8sSbCIgJY8wohGhX4kTf7GNwEclO7orKy+
USuRRLeOn1wiS+XcKq5dCxYF9F6MnqSGrNI4S/Dua/HnNsWQ5XUFWs60Ge6RBaUEtcXjvVb46oTJ
wjzPmTHdjnZhr1RcFpBU82blDrZ34LpcZit5smviDtpxIyXsohnYsmrmuV5bg+6eCpIS9747D1vH
jNrA6Ofw2Jbw3vpygIDk9NFTSCTlllGrWtfLzVmZ+nzluy2xUhEalT8H3rcDj/rnXw685A2wRMfx
9ldDFSvVH0ee/R8eAzawzCk+KGL8qx/FFttZLE6/GEkyveB4ZNVKE7T0UxxEP4otW3cIPhSecNHY
IEz4DS0khd0/jjxOTsvl7PVcDF/ib52RJ3OSXnVDHmy/mG7zrGGNKDu75B9BYFv5sjjBorQpm8II
am/ONuZC+9QTZGqvTexfw3Q4ZRwknU5Urx9QyZ+cODx5YNldYrgR4AdGqh7StLrvWv3Riye6F8s5
KOdF6+wbfn9zbSr0gtzvU5RBcPGvq9K49uz8HlQfEIZwhRVh3+juecALBQ58ZYARdsLxVqTYHwAq
ENi5EhU5XyEEPeEGE4n2IBm9Yl2ost24c9Vtpg4otRY7ziaq2fOm/Mn2RR0iwRKa+WCoFJuPF3kX
4MS997izn9uYFc8qDtOZnYWgFVplFcZjZbXYUfpplrd5WjF8tNNpWd2YIl9FcQKRvU7d9HPfOpwb
ZbfYiExtxBEcIkvGXBJqSTBQZR1zTQEpDqOLcIguiI50/eGyGeml3Opk2hKhhVfICzzU+nYQ7j07
Dr4/9zb0cojD+wmiuV9FT/PMmoTbjPVa/O6I9qKvDZxFMs/5iXR3RN8kkGzE5SxfuNtu0lys2EJe
9+woOd6qYHby11408ZqEtuY46tFXcFosjRBNr6OlJB5ae6B3u7HxiXK5r72GNYv07+sSM9isGafS
aS/S/ljVWD580OTzA8CJY99hy67qyw73FpNm6xAtxbhQ2tpWX3QKdHY7B7NX6wg229BZ+14mgZ84
f2qxj8kqqqR/PZpgnPziXOIz3xtA+z9orQET0wTaS1H207nEkUUPCLsYQ8Z/Zzk/SjGOLIo3TqAP
URSt2fdzaVmVuLSNCxbhAy71O+fSh0DuL1NV6kauOkaq/B+SNfM3uCGayrii9MsOZFCLIO1RbfDf
Y1YMUDQLRTfhN5KcMA8vgFxBtjEJ2YsnEKIwV3c8anUwW2Ec5AJQd6286DDHJQtfS6sC2PXqVNl9
0d20iTd8mcJxoBF09fGi86KJt9h7H1PEzZPi6u2cK1taayPs7rWxf+q5rqF0RncIYPE0uWW3rdQQ
rjV9AuJqyc8d5k3UKrCGZeZN29mQ2jGLUSKuvK7ptZV0YOqpXrZfG3eq3/3U7+AkgYLrLc18/XMx
f7uYuab+5WLuu/K1+MXzz6e+P/+ImSBic3EINBfMLbkXf9zL0MkMZFPfByQ/D0F48eg3frwZ3x9/
LNCYkUAam6axpOn91gyER/ef1zLmpcWCjXMAZtvfOhFPNmPJM9Iemqiy9o0y7mkyGJ63lbaeovbS
ZG9uQOfLGmNjx9ERO8/JqLPDiIBhUt3aVxqwMX8tE1cGpcPAwx+NVZUh6/GU26x6LyPFneC5FfHv
22So9mZa3JZNLXgQdSnVChnfk1k1/kXfZelair67dD6aZZjPNM5OaRCmbarryk1fNJprbNVBaIhN
QtPNhfvG4W+/EFbmvISZelJLh+4tvXr20bYXZfMko/mU58Q/DUtvbxWEd6ql389p/Ad7mfAwCUiW
mYDLcADizyGD1ZEtU4PBpRmpmCV0Qr+PWBGtzMbOsDGqTyNzh4L5Q9mKF4t5RJigR8+XEQUz3SUm
b+NSCBjLEMPInMuWqYZF5sy4jDmAtY187f62YgLC7uE84HYY7PzZ6OQFoSvnVJEXMS6zk0i1x9EU
by5DFYEeLFevMR6lcWi+2IO5LsbseQR/AAfavCA094CgY090Cw5eRFZpHG/hS3iYJYwgzRBppA5m
ABsya77ATZ2o2zRJuUt9Vq41FFS3KbcJVNQ+Mp/CBZOq4KlWCzhVN8snH5Iqo6i19NsW6T0gdoir
Hl6Oaika0r5dhNrXSnZaIFGg9PZ4XghwGUzXLDFaurro3bfTQ0QuDl5wKFK5OHggYplP75wZ+l6d
Os+MepBq8TSN9ctQL8CaKNp3wB1jII9lNb44WniS3fTaOgOa00WF1WJvWLWhh5NkuAcF/+hp+T5B
sMaQfqM3xnNXKgsaWiaDFnQlcx4Xjz7SnayRhwiH3d4AGrUOC5Iu7Kipg0iNj1OMt4BssMdBFxLJ
+fASdslLqbco07CYjP62BdMZZ8aV3asDwV9JoJrpcp7FTTNcjIdi6zzoEost8qBQ869TG0GtNa9n
x2Fp5mm7vkh2jBDtXetIIAFAPb2Qn1piFk+tnja8QOEhTnXS94xjbTJ49KLhnFiZtkpZqGlatkWa
Ra0c3bV8l7U8faaE5Cm3PXA2MF6WZyvSxqOvV/HZbypKameAGtI5T5GBat815dmL4ydUf5RcqANy
Z6T1rsNDNhfQ+gu8yNK9l2bvAjxJD7aWM72MHlMdjECVZc2qqhHdR5qoCWxxz6XMh03d0F7PFOit
GV71eU1fCDov8ua3sQrXok4L3tEuWbdGghNJIUu7lKXYsvSBQYQXRabvWuEC3PL0W4FmvphqOAta
dZOgZtPDfsPDu80SdT+7ZDVbQ3tkHDEFY+2trLC8sFLxxDbYQPjT7OKptwidHBjlmsWnqpEvNWGG
qtfxtJf7sWE/j1Lwc264F5wT901mn4AYy5Odo3PqfMzXBLSBMtFj31TbKm1SuEN91UPvjnd9Eo57
bGR1teJGP5ARJbbpCPy8s4r01pz8jvBLC3Ten6v221VL6fW/r9rb+J2a5B8NMJ/5ftFSTRr43rDw
uh+rwb9ctNSelsca4pdphlSm7CcIEPirJoeZH/M5/L1I9x3XNn8rpMz0qYH/thqkO6cC4DcxaLuW
JcnP2wbM+UMxD0556I1m2ICE1vDBI8grJhfGbf0+t1azSMmIWx730Tg+m73zqSU6lBmW9Sns6ses
qa9NMeyL2NviYtwbmv3JgD5qJH66mQwaxzYt36zZN1bgoeh+Z47YdIRVDzQe9g7wG5dcWU8n+0l3
05a3G3SAZCu6nR3tPemNT5nDf+lF4Rddy6dNDX101XjedS3QzIX+fA9M+WZMtGPXZHe2YuoN/X7V
RBCTtNz6aub+PjSia6nC85S7x7YIj3T9d3pNB1oO5UVV5eciVtlK5NqryuLhruxnK+Dle6/Fg9v4
iBJT81YNRHpnissvZYMwqtsp1S6Fmu6bgTNJIMlBVCjWrIIvLO7YptXO4RI4FGLrFdh+qWP8z7Ie
z0A2PnkuIzerE8cJdkLjcOgDBRk2KsWnl+U70egnI3RGIN3irvfF2Wnb+3lIbbKt3GtTCTiZHUFj
WlZ8Cfvp2lIjSQEyGAr9oiZG0qiq18nTIXIlVeCl7lXH3EAJ80GDuGh5kGM7/fOcGkFb+g8TWbLB
pKQdwEa5njRxsSDCIJaGqFvHdVfIW8ivj1PWlbuwydaJYLObI9liprCEsaTrtETdgAtKddZK65IN
O9lNLebtoHdcLi5xuSNrXW2iw4ZDOUXFjQUDVaAE19R0JNv11MIwcefypM1zMNdyBSXFTBQmPIKG
5pIUMe06cfrNNMHjaup9mjFvSAl6x4N3PRtsQnz32EDD1QdGkX1xETnJK1RQIpJHYzv593mrQWeC
cJJ2ZbJyZhbeY1fe1mb0dTY+uQMiUZhRs7S2IptWUL1WnerO9gSySps3nfbgLHbDJErNy7kdDR0/
IJaOAdaUb40ngCdRdDu77X7GvMqT4Ky8QV0nWo1HVMT3YVqUxrZwGE/2Rjq8Sr5zGAPhRKaj/6za
bt3omPMYob2ljWjvCa1hWVziqnRl9XmM0oFAsWihy+7dxn4Zs/EJzdbNbIYwKaP+xq+Tpxqu+4pa
8Fnrk+joqCYEeaPNZwKUA5io656XDH03gxht3/Uo2xybYUsWVJQRvf7iSXJP9MC19b0qzrr9WLvj
Jq93rdfemDXwu3FGHJoepM0OiroqxMumIfWkuNiVfX1lW/pJlEp7IS5irxx1W0XGVjnhafQAvPKT
mlv/itzTc12mtJPlZskEq5wvtX07k7+HLPUUTW+E0V22nlkGNVb9zdR0V5nBDrRRa8t5MqDi5hbI
Tw+3f9l08brvtE9WU6GujvXVgEZWac3ZHh5FI8irNy2qCntsV5Dshts/F963C48b6l8uvOq1fP/F
jceHftx4pDwsI1XT+3Z5/WgtuQyXmHbBxfUtM+rn1hIhDH9bNDP2Rxr7/49WsL/bJGkuEhbXRan6
W+hKc1nA/f3GQ4LqOKYBuIXoG0Y/P994XUlqbuL7xSG3SGOSnjPigkbcD8dqOEIt2o9CXo7tcPAc
DWtt6Vyai2NRpf0Gu8ZlG7WHFkujbSavgBtxebf1p3DxFYsEuMTiNC74ME/m2cd07WA/RjwDxX/i
VRuSCU28rAO5nCZTLwtrkxjDl2TxOdcxc53SFW/DgKZ+IPZz07Nz3ADIZQGMlXpmD31M6UK3rL2i
dVVPLR1CwRbGtaipMWeXEhduOxTvAu2mWTivGXZulcnhlLb+bZLF+JOJ2QpYj2CgbrLhUGMTJ9H2
XsHDpHqQW6MkRptc+X5jLIZzQ4+7C6cF/NSDwIVvHDG5RYeb80bVYrgeu1zuPMN7mrkeTQgdnYj3
7G5ws45DdJ5hfB+KVOgns0zNC72oSDsk9HjjuZNzATYn/VzhXDkxnYI3JBTMYwDHPRSPI/JFDSeB
iBHyx/LWlbEVEHhp7f2GnZlvafdJKA9Kry7jeuZMwgrAjEmiN8KeG+HUg2NDXOdwoylQiE1kXKKK
ZAfZvjpuRptd1aD/k5hbxwVQxSy45Xo2nWxdxN2z3SQnUw/rdT6nV9lUvloDF6dqmr2L78WLxTHO
6gev5vuipuI5bhVp4nLC8SSjiwYs9YM9FP2+a9VbmRZFgPMDV0zq7sK6SIIIarhilhjA7j6bS2Jr
TrT5OKQXrjL2E2EHd81sfa3L8DmOolPFJRWN9a1lGfnGk12+9k0jXcMlIfOjqrko7HfNY8GQ06eF
Q/tlRCC+6kMBSKB7iqUOqLAxTpVVmlhSUEuWJppKfU5fRkPsScIFO5/MW9MjKc2oeIxkZe+4HUs0
GONOohtAgDkYR0+zvgodfluh4Ugz4Gm2E2DR0UgwTs5QvhO2a1y4SyB1bjNKoOVjLNkdrUEe4QYc
a989p1yAK8X+b1XaIZmrmSuuZNHe63i9ej/y1+1YFy9/Dutvh/W/uiRvq89ooX7lEGY9/+PARoZI
G4KMFyAIxshFYPB9Foj02CFxnTblYxi3KBa+z8I/ssocACd8iMn34kD4PgxEYYzlcjlbBQZH2/kt
2wD9zj8ObAfdJPcCYUMM3z98BT9JjHVivVkIkfaShsVNjmNh71Xx0RgBx8vKw7kG3L1GOoDkl4Ge
PcwX/lRdwRi57AvKuWn+3Eky2GUioAH41cvoqLuiyoKJEz/IcvWUuej4pHXrZOUSH7uTS2xeRS6W
pAfhnPoayv6eVucVFfCd55DBV5GopUjWEiRsiSy/TQttz01jrMOOVEJXtlcGAYLb0Kx8GpFyQaG1
Stx0lMIbIL7RvdsriMWljxuCOU5/4u7T2jWbKKora3JnlRMoE6WQwoXX1KQIMPysGwtPIWJiDVr/
rnE0kk1y23yPUuOiG4x9PbTMa1TPweUkG7Zue2aVN6msgccjVo4ztBFcRxXwCu+pzMVVGWc3ftir
ANzGSUZWCf2+OLbDEiUWlbsSWTQwo2FLyO1+lLrwV3JRTytn/KRU6j6nbXKo7fw4Cf+mGhl07San
ym+7NPXblSGHN3Kd1z67/FgxfUmckHOBheSq1cPr3K6e0977YprzfeaEZ2MiXpif9NNI5g3nCpUl
4b8QD/26CzRY8UFYTQHdWjD0igAKohRXSseNgfk9pRtEs2kX+WOtkSDTTf6JsCFiIdQcrbPSNoNa
cyA/eLgihiR8p86GCy/4TIHmy4ipiP8cOB8HjvGvQILbvovf269V++WfJeLyye8lovgPG4Jlts+i
YTE1/DQU4VjxETsBAjA840P4/NOJw84CSYCJegowwc8nDiWi4TkCY/ZHpjvn1G+oAizznxJMZNc6
LgkqnkUL9bf1GyqnmPWu6A9za3RrLI5XvQtCIyyScNXO4i2vUNB1TXkpTLyIpmyfs8E+z5354FM8
wDAtd0YOkMyVtJoVtaIWPioFAV1Pz3ONHwlj0y4tKSKks289Lto0ZyCa1NCqB31tzx6b6QisVz3Z
R5Wn5zIBaSq1/C1PHWSfxU2Yh2C1J/tdzv5OT+d7vNBMGTR1pC9lEls2l40srjkWuWzn8nOBJxzU
oBbYU7Xz5+RBj6qBtUaF4zWbR0bV+kkT3dEmkjpIxlpujCg/pVI+awAZhh4kjJFbVMqJumx645a0
X8Q4Ytr4WfOs/OpIzOEznq5dU9cHR9CJajFlQN617/gR3/iyL4MCNeQxWvJg0nLUGQCT6v4p19yT
H+FUd60KopC6pzB7sXJzzzj+Sw+/kUgS+0rvKyBo/sD51rC+idJdO2UXRllNYB3YREZG0tz0eDxQ
jmx1zXjs/WKTRtN9BMh7y16nR/1VHv0aHZTWWa/WRHfpeZeMuCGCNt2WaLELexbFSUtpMFOSw4FJ
6f5dRVDjyTPyo511nDoISivrdXLkhehrZjHhpkDMDbAVg2zPKV+Un5gLVNt4Gq+KoU4uraG/lD2m
WwM/sWjSZ+kaErIqJo3UGM/gRq2NHi1hiComX9YbjI0RGvo5Ak6EHz4F2Jv6l3atPxRTWt/0YHae
VWRfREJ+7ifvNYvIjheurM+Oll7HDiEZQ0qOl9+Nz1w3q7xgCAlwa1orDenJGMU3YUsd55OxPOow
471Bl4c6UXQyjlTtIySrbBW7ThK0ifVSdQg4ss7N92HY382u1wXjmGdbaVowKIfnPPauvYQbZm65
RyalfbH74YZCMmAZA9pWGvxIOpFsukZ/lT55YYRiwrkyaWvSCgZ8FuNDI/Ui04B2EU82BmOhvVJt
3vdTvPNw7GCmXdWyvoE+tugPoZyDU6XKzG/Dxj9K8r2KqXhJez5emVdRX/NK5RoxvX5cTwdR9Wrf
1FrP9AvBmJtbD34+MhpBpOH15ZYfzYUXlYfJl+DCoZezUrzMTALAyQRuV3PZsW7ow8fI5jmSKcFw
Xi+OJXSfSs13OH2ywA79J7co9owwdq4efdaquUP6ksbbDih7YAn4zIIZvWt76HD6+jEaSiJkbGvt
efJTFTkP80wOoNMZ5K4bj0UHPgv19E6Wza5EFdkLHzSilu4tZUyBFTp7C+x4EZsYI/wJX39H/kg8
3Qtf7o3cOHQNBuCSNeHUQPuvLPdN2XCo6pC0Ph3O0wwUIF7iAsCRQAZQOxmX0T5x856uzKA/NTay
NmHle3OINTo+ikTMp8gvj447bfUp2sJRvfI8MBI6n2nhKLuln62FKa8017pZWFHu4F6k/IZgz3G4
V/vBjj/r5bQdpkoGjWyndWeSeYIppVjHUYNwwW/foHYxoqIyCAqQ+HHbcN50zbS3E/fYDT2Q+jLv
SStKn9owJvjI0F5NfYSXYTPN+3OBf7vAqdP/93jn7o0X+hd3Nx/6fnejnGEv8f0O5j7+0S0s4x1Q
Ph+uwm9OxZ+aBZ2ZEFYmgablo8X40SwgmLGXZQYmx0X7/DtXN4OifzQLNAo+ih59+aKIdf463dF9
ZTvpPFeHVhrE9Q7eF7/q2Dws5ghf+ukaeey9OYlPoSxBgJFztMWD9xV0+t7jZIp8f9/bZNlWQMkJ
xbCejam+mwUXeSgywKftWLKvzJfwsooymb16Zg0XvRbJtWfHRuBZHdkMi/TMqnWin+Qhk+GXphQJ
yxCvePGIUkuSogUXQESBSK4SLf5CZX4N8i1YIgAI+v3UAjHI8vDS9MsXn/uNvXW705OwXBWaOE3M
Anaa5UBVz8e7SquvECcfVOk626JmjU+CQX4C8cVootfybYwPANFbfad3iA0KMGgkGU8vvmUSrVbP
T0yXsfBL70GSmg6qupPBlIF/mxJ1NTT9ZS66edv4HTGQ3CcoaVMAhtEQVNPIHqXFizHZhDKr1pjJ
dGzSgBPiyTJLDfYKEWqzFx6p5i4iSIWJifrYHz0aK80jxyXbyFx/LXTb3DteVCcHoch1vg0jbJBb
Y07QU1RGhLIBDzSqQzkSYMdeJeluXItEeCTpuXyP2vx2ZJa+smLjqzEQOQMcYS9bz3pKSsuiriAF
T5mavpm0sByvwzbyrkWsz6Sj9A4xKc46H0nXmrJSWzuTn+181YgNvZ8IJh3uYOTKZj325Gzgto0A
rvrpdPaFdlR6uE6JhgsGEerBCEgc/ZUKN27EjxMAZSjKi1bEV3+Opm9HE0fJvxxN703/2r3FyS/G
zwuz4Pv5RNDRMpCAZ2aDn/vQDn+fZnxwVCGzWt/c0ovz6/sB5TADwZqHGIrV6jda1PcDCqnUQln2
TA4vph0ceL/RW+AH/fsBtWxZhUMGPAYMx2A48pfxc0ts2ThYVXVgg+VudIkQcQ3j8+whcmctp2yt
2YR5d1NnBRvO2LRZSBlkC8AyefadVLaraSicOBjaDl/Q1GqsVIvUZOnigCDtq1svektskoOlv+Nr
3saDWs9uelPHnwRXLA910ztLPEBgUgZpIMC14h545gahDHnkd7EAIeOcJmM8Spf6Pmm2xcA73p4A
PG9pD/Bal0EnxLEh8c0Iq43dDEcv01exngdxYpzVkIIKgoTAKq7WX/GNkORN/VVrG/Rb/HP9MmE1
sAtKw/Ye4dJW1IQjYukohs+y13Yew/TIPko7XSdtsi9mprbXfnPDMhCawp2XP9VLcbz8UVgqt8ix
GIEEAtFjQX2QTc8yPrY2pnDdxxgG/8dSK6tqCtbLpnE3D+2bKxEyNSK9mFStIw7xBBxLwSjJ9chH
BFYDt7becHx2gdAI5mvaS4+9AQl6AKWJloJw4s+0csPJylXerwYT4Ho57Gf7oPfup6x03x3ZOat0
lg9AAK6bRQkUluKmrCFCmIX1VU3DRIoTgen+rA5xXX81vOJZz+wMpKQLVjUDAmHJr7MN2F5WD0Uv
Xh01d2sKwZuSCCpfP0T2JdLNp9ih7hNxtwZ8K69lmRx6y7qQQ7Jjc7qyjVswGEHmYMeDjilliLzl
xuK7baX6waEeNtkX4ip0znPTrBlJ7d2xOPmY88vSD0ieXHWVeZsY/rbpe8RIPls3+6B5BZkgBUqg
5ig4Ao0+ZGMuLKL55FmvcZpUT03Hbl3fjkLtyRS86ht2yVMejA5DY4Ae+yzsb1CWb2VJv0L+QCAY
Gx81DwoGtEJG2MJus8ds9jbxSJJXYa4S9t4SaMaoMqQ+pOvE4TrXgfvG00qq5DL33RsAP1lpbeZE
4ZZnrG8Qhjg48zV6sVut5xdk7rPxadduyCU32nvF/7Xewz1b8rex0kMHDCx32s0miMEp3KdEQUlo
Hk1/QQQi8QZkU83OmvsKQH+4qYhIoWZgClXZ9ktPpkWOfrBe+CBTNO+TUr9sHe8zeJNVFeX0icz6
Kb0jIFvWl1b2TxpS/6G3gaDOQTXHm6jL4LoW5k3sJ4emaS4MymKdF+LPPfLtHuFI/bd7ZEje21/U
uHzq+x1ChrDDOBPMHztJwu1+UoeTIcyve0yiuGHYVv50h4h/evh+3CHcG5iHwewQ3kN1+lt3yDJ2
/+sKE5iADmOcYpq/cNj89Q7RsywsQ1FQL4G6DpiOP/k+Df5sKcwetvlAoOk90oRxr1UFI2Mb14M/
TA5ECffSheWxcivrmuDZGlqveWSb6ZHMMm21Ir0uMaBufDeftnnVIXI0+r1lVdMXVyRh0JuR4vXF
1xeRgGnJGHYGr+G+M3CiOFX7SG7ZRayF1xmV6c4rIhJBRLu3M7teF5PG6wR3GjsLMRthe5slWg/M
jaRA/jCs3agHA5KU4GJYaQnKmRdIZWo4diwIsb2mlJdV/bVLnWjnRXNymbTE8GhDMETapT2SRjSL
/FiW1Re9BcPVIL3xVI7MlaNtZdrgq8noVTgOR2uaVy1vH0KTCbG6z3gPMH/S9YJwDWbsNiKSIENX
tyrgF+pV/ixIQVhVUl40NPq73DG/qrL4POnDOopNPImyuZZOdJXWst9Jw7zVzaGl3zeeiHIe1rkx
yEBLi3avp1JDzcDsOiqL8tSY4rOue7doK8HzEOa5cnolGZ3Exyarb9t8uGEK8ezJZKPn5AmxXDzW
ofmYERmqhdm2NnHvMmI960a771J7G3eA10a7fIxn5EV23SGkIrLU1VByzkSZxq3/WDdoJuPyMRmZ
K5KDOkU26WswGvpZ3mPQee7t6By6/hG19LzSpwSYUvVSZMlT7iVrNY33Tm3ujKzCXaPd+wJIUKK9
xm68MyYydWzrjjer3A61/8lj1BSgP1fpRlhD7OKBNug1dNa1PfG0ZkWsIPMkC/p81p96x3zvCQ0u
lshbC8VX67CPbmbzWLjJ2SghoYkeRna2KFr+j73z2pEjSbP0qyzm3riuxQIzFxEeOjJSyxtHStfK
XPvT7+dkZZGs4hSm5ppAA43uzEimCDf7xTnfSdCGYUNqN+wzjUWiwWvSlDa/KTsS6aIicDyZGMAh
dP8YZ87JVmqXTGwcpcBgjkmtsn90s+lNU42Hepo8I9MEyalIU4ue+MQQIFLvptkeNna68es4Y6mv
uV5/IQ3GHwPYwam5HZ0e73q0R3DzEvrtBbtyGPVVeIE3nXazLGv8iho9TGBsAxX+pqYfh45FbF5f
iYrqZlKjLfDnpF8Y/PwuKYQF0UaL2K2PsYXF0RLH0WXcY4D3FqyvuHX9G32MLjWjepGSPbcMR2MZ
1GHvtUGE51a0N8AFry0zkOgR4mRlS5L6wlIQHhzWBPIAztJU2a3MBmZiS5qvKJuH0THrVVFEp0q6
DICq5LWF4EE00KRQEirqMum1w2QNqdcNMl2z6t0Bxnn6fR99u4+4Pv7hPgrf05fxF/cRr/q8j9wv
mLvnBaipE+36433kKl/Y5eI6+mPv8XNPw36FhSkH+mcn9HkfzQkxbGBYquI5x2r5r/YlLt3Wz9eR
NuPj8IsYJhcT38rP15HIGYF0gW7viGvPfc62ZgRWG9fD5QizDTZR1rTpMnPLoNx3o3vvCrGChrDv
2DsvOshPLAKCe/r4TZ1xD6TDjbCKhKm1SeGemEO0DBUrWWSGvJNZH3syywhpMJJXDM6Up2gmb7pe
pW3p8/hMUavGWJnSVt5zxaainfqIWaiZTq/WlFvHUTMGL6BLfB2RleyEEfHEFULeGAUZ401TTpe1
nLoVMS2Ex/l1s6BK73cy0LR1GrTt3qpLBqVVop/yMCeinLhUTAwFYonZ/1SYQ+mVIjMXDVAXrzQH
ew3eJz/0MqxWXcOxZpISveyjialUSm5TIXzbG7i30GaYLvqOYMQuEb6aOgVuaTfGPiimEtt5brK6
sLjDShN9u18Y47p3QucqKP2SLaYmAj5JrxDdCaLZS/cllqLbllywW/iU2rEYy/QiySa88oolL/1u
6ABBKvwJDOeySjHVm1BxR7fd/H6wvz3YFH//8GBnURP+4rnmRZ/PtYnVEJMhtimDGdcc7PKn8oIV
KYsBoGqQo1FQzBOOz1mFBfUBYYWtmzx3PNl86PO5pgR1tBkcY7vfXvZv6kxwLn97sDl3+EqYGl22
oX91R2elcJVBxN0unKzr2E+3lfPgB/lDD1l1EZfGQhd3nYgfVcV4aof0DIbLPJNc+QQ42iLYJkl0
pjoD9l6LKq1DYdTuJOM83y5JfxL7tByw4ci1sKAOsI+08nSJEOw6YJKQt8ZBGv6tntarBu4O4qt2
V2XmIZmAQIfowUN9lfblU+KiZQ16FiLVSeg6OevJtgkJovfDpwBhUeTgjM67g61NhwwxQVSImwYd
XunqtyLXL0gr2VnyDQDTDvbiahqdZ4WNKBoTxgkWsTBTtrajdjcJf40MfFMWwW0xCIlgMLhV5ggW
H+SNiiLuVBvauUCLnLjpWSAYO2ZxuHIKEtTt9D5OKA6SFp28corIPg6c/ugIlA/U8aaML6oEwmwO
u7eWm8npkMmpVI1pfJkW2ov0KVm1NzA4d0OPNsKkolTG8KwJFJgGmbMTdQ8GGlWtbZwVSXAkjRa/
m+8VtnJuC8n6rt5AwVrlqLm2sI8dadxHjn+cqJdWg3WlsmzhN7gsuPJtbDp2BWpajfYT3upBxWlT
I9qHyRn3yqnG19OQJh/h85FJBqpmhtKWN63CCaX7G6bDp7xRrpT8Y2KZOsUlHJBuqRCX6baoczAQ
JVAnhsldj+TQMXhFtabSuhDJF28L31ypbN20WDL0idZD3yPFzxlinXI/eCmCwdPUbp+gNswopFmh
Y7Lq+9vEPflNvLHs/pgZ9W1CJ6+q6IZDcyPwOZX4nWq8qUn8QFcunehUMAObbxIwRItWzrOlLllZ
xVs7+V6u5us80Jir5KtMDkzMg4t+VICaMKrI5Y0rYHIMwcC36RsfHV1N6+JUcotdTGfUy/hDIf8m
zMpy2+fhWSZzuXSb6apNqnad6Ogwp4hB4MLNhyWkwCOu+0VVWGtiuTu1WkwdzsTmTMbzM8Dkf9uM
xVKDuZYEDtvVJH+vG8DdcezHuwHw2Cl022YTaTaRX2MTbjuXoDQzOSeQhSmOc0du9kokDkK+Li9e
lS6+LVMfd54z5Mu00cj46fDPmf0WZDmg4GmZgzK0GAoWbr8pSjbWvcpgTFXQG1qkNoVM5HF6VI2X
GE236FFhqRBGI7XyqilZNlxrk1ESvGSZcApTAoDm30z4AczUy9pwZWWNuQkBeVMCs5r21abYlbYd
HJ2MVbtlF+EGRFaytyYMBL7U2m0Xly9tTuBLpIsL/txc60awrGtVHobSeE6dD2G0jECZzYTtmsfm
tsmGlYnmncTtZc/b0M6MTWkUp4FU1GNZBpsquyWaehrqEw6evdvx2CnjQa+Nexv7aIP4d9C6heE2
F3F2HCvxIGUgDgMP94KE+Rt6wwXt4E6oc1h8tMFlsxj9/DwoxyVLAULejHEbF9DgHMdL5XPZY3IT
LxgK14PeWYJfp8DbNp1ZpD2Fk30fj8F6DA0E829qHpK1A8mcbI9LfRjO/DAebkWoZLxLVAvC/UCo
bLDRI7nT0pDDkmmiAR2v6o0l21rPclJBYBLPRxFfD75cmPNgUxm44Om72uJD153l72v+2zXPtfgP
13zz3j/L5hcXPS/7vOjtLyZuA0sFu/oNOvf9oof8ZANFtlSIyNCXfh4oURtgp7Yg0Wk6GsgfL3rk
9TYeXBJ2aAjwb/+LpYTx9wJeBX8yEwRU0oIQXv1cwCNHtnNC4KDgDybpTCxRxUPaK8llYBjlIapA
6+RpaMf7onejg+X3rf+kf+WVRhqP4atlpOl9NKoimR+XoDoELjEABPxOxfnQN/pBSrPl1pfGS0nN
/NjnpLsnWZaeWYHhHKex++hCt7wzKySKvqq1XEuxcTuE1pmZYhLS22J8qQXVQaj08U5hSLU2oyRJ
F+kwIDch++02TV12CsR5nZfoecAu11P8oWVOeP/7bf7tbY7K7R/e5m2aRt1z/ov3Oa/7fJ+rX+Y1
2Y/Y0j8LWu2LrWga72c+OqPEeY99L2i/okmVb+PU77Wszv4Olf//Cm5mzHu1n5AaM4OI/R7/uqny
PfIw/Wj7QFoEkpeoTjifmNuCUn8s87LZCxOMi8/FE0wvtVo+V7JaNglxe8kIyKwyAvvFkVO81PvK
P4fSHR50t7tobPeGwL4zy0/ZWhR+wWcWh5wcCqaQvfleNto97kk0e9jmb+C6dZeBWfc3paIiU6qn
Dz9LySwhtGARy7qccaONpygSZnlntCB6xlvD7i8zJqQrnANPLVr5jcwbFAu00ctyyLE76zWzMyKP
M9FsBj95ERXjnLwo4QCP9pXmFAc/q0j4Ndlc93OuTFLQT2d2nO6Gwf/wLUe7gGhEUkAIAB2pxbDL
VWKFU9d40mxmXEMRvunktS0Cq2SRJNOnjvA/JcpuErtxNgx9Hc/IAbSCXT2P7PJY5+zlsorp8krX
OuRwjVnfTe4whWybmN/JxzZ1xM70BazIJtStM2njATB6ZEdBH+3c0DiRu72LMfMpDpEQYgAc0rex
INUiNy7ShjmmXSutF0Qd0y5LW06F8Twp7MJI7lmAdig/mHaQwGgVt0LNqp2ARgmdzbQWXViwu9Mb
dckb8SZjYrwY22IfOCWlTjEVN+OEI6RvAiSKOsa5hQVXfhVMZTfcan2LWAJ6hFZp4zHS1Z0mga6T
VdfvsK7s+hS0SSfsgyRqBDIdWrbEJY7KIA9kFAXMBY3w7CgmfNDoNnnMgVoSkg08AvoPiFsPlGfN
Txb8nqmxeQE8rP2jDvlGFm399py+//20ml/4eVrN0BJVQYdsoVqibeZI+pQKWF9m0g+jta/99FdI
7PfTyuBMQqCMkICXz3aE70cWDTmv0f5UEfyLWxn501+PLKoCrN7zoUnxoAFV+enIsrRRpFWDszfW
5UsW+3RZpt1szC5J0Z4EzTGn5l25XM3HzFKLHRyg0UsTEXnWqJibtmVtMBheEn4YIA92nZGd8c40
FyOleRjmyFHTZUWAVKQifOrnLifxt7kVLk2K/IJiv2/AJ9PILEraAHtuB2gLSI5ZCtqEhnZhkmCy
Rt04M9TCJRkhDIp+jY9ufOXxtbd+WmOgMDT4FoPS4gKN27vRxDdUI8NVtXLZG5wG/UmtrmPHXBvJ
nHlSbWRF6g/B5yiYL8Ma1ivBbfb0bEoW/BNRPrE/dmcmjBRPNhTENk0Q8ohkWiitOhGgmgSXJQpd
1yRvvpGnrhyjBV6VXa1knpmeBkWhLn9X0DTHRnWpcHyKwd9D43pM6xJnq21ei2TArDD/PqRO0FJQ
xGsGMrd+ab/77JnzFIuYWR670tn2o/8QN+lemuSNGtP9KME0DT1CXIMJXaTrzbnZ+vteDXHlBR+K
pRMKa6FPK86Jy7rugRKmuvIkhvjZEk3gxUgWAKgYXAXRDk3RbTJwhCkV6aguRozOYTiJiHhpTr3X
iXAf9fWEZ00vvya+hLRHzdwn/a56vh0kPFT/fdVzm0evRfSLU4RXfZ4iGoIjLFJo2Jio/2xm0LAl
mGCW7O+o6e+nyDzDm4f6GKW+nT2fpwjHEgM/lsvolPiq+Bz+xSlCV/DXUwRiNZ0FmkiiV+Am/uUU
GUttVPukE1t/wAhope15RWD5wK5scOTV0MpjlRJNVMjbNuCZ0+GDtMk+bNx1wRo0Yu5Djf2Yywen
C45KZR6muL/RnX5pIstN7GwNSiw4sOfakxG2rPVoZRbKSrLtDfz0ZFFx4Rlc13W/NrKep8h8r53+
EqFlTQIZQQp53LOZQpf6mDYUW4pebcjW2jpKCjrU3GMUvS3oe/1S3bCmneEAZz5wTz/KSbIaNHwJ
1EjVcJkhJDLVih5G2/ZpfTDrWXTYb2L4aoAQx7UxFWcxfXnaGcz5s2VvuWf6lL0WufVEaORBJtzB
boRiML9hWXpdGfoucfUNfrHnpI+2gaF+OCpCkUAY+0IETyEM7DinC8GptR2KbjuhF4qG7jq1lPPQ
iu5g0i4mf/KGyj0lOofsQBWmx8GTBSuD7IcV6bArS6obH7uBZfPDBd0qgS0UpdRsY2ffWQz1wb2t
mwHmRd+b7IXrXe9AMapzrzAFQ0gBzeqiRxdaQOOO+MW1ZFY7Kqv5ig9pDzDdvISzInIz/HIuM1xj
UZFy3UqwPejcI8UmGrjyrASX14TyKg+8MQg4Ust+qQb9CbwFGVvtKnfKy0mYl5bRbtqeKk0pPLfV
VgXuYyurd7y/l0XlvxUtSEp26RmjQwcDS+2GW21G5NRiUXGYtsHYejUp0dvJyaBp+NbIzghXyEHt
FS+2lG7ZTAh6TOC6HN1eBBTYSHqvV/VD1DVnisbuNrY24xgveojYttZ7gK3WqtGd2R3KXusWH4QH
UGGJZ+Kqqx3PEsljLfeyZcql6l4uofPiNSsx4y5aVipGr+/7FAx3yrccjKsiC3mn4jw2Se7S6jnz
m5wgw7qoVQ5+BkCJpgPZba7DoTxaOhFlJBeaOt9DVe4zxUQuOjzXdrzSiCGDhTnPE71oRqan/oLZ
EClw6UKZSFmryP8NjW3eVke7jvGzySDA/d1b9VrmeegszAzaPeq4tnwcQT10NMNnTUZWEZtaNPmv
Zi7PsDpWbnaoJU8M3mxrlPzWNNMjMeSYBpc9UJBeideTz3MY47nNpzUDB0928rpqnGVA12Jk+S3C
lZdIURddcaUm+lsxQIRSs/FKLXXUAjyqdPu7sp1Og50vhSA9GDgpGycoXNNNaGkP3PR715mtDgm7
arzNyAR5ZefRLz2pFbwoRV9qERpe3VmrTJPVxv6tavqj4mVo848X1S9ywbhAvt9T+hfLgt7BJWU4
86TpB9Od8YVBksOtoxl/JBj80JuzdYY6zp54votmc/DnPcWKCqUs9DY2Q996939xT+nqvCX+uUGn
5AaW5BJQAmZQmZX9P9h8B2dy0ypFUkirdyriegdpdxNkhArhJnPViaWAqwmYk1l8aiaA0W2Ehn7h
63lzMcbNRToUTx1w5zqxb4s6WWVAxRGdL6MwWRtud1nVyToYSAck8cePkvVoXWS9Mw/jt5rzYHDq
aqNzUbd4YnQNhrnKk+tnj1HS440pj0o+EQzfjUtgWudKJ+PbXvTWpsFLawzOO7sR69iPZ37prH2k
+VZjeSLmwDPmc5q1c8Edl40Lgx8hUvdkqx/8XlKSQj9PSzIY3OWYuZcmeYidtA61W73x7YDvdgj5
Y/vBCh2rmXZv2RfzBiRQrR0u/w++1BRauybapOFd4bvbJG8RFWOQjVt65ieV88dxGERgqoeJlmrL
wByfLQvRcMsaO1HEYwD5QQlbRgvwmnqBzN5272CmXaIyu9OMliDG5jqZnG2RdesxoWO23Q/m1qzH
xtqTgMrtKUHVM967RrgpM4IapvBc1ta6btvlJMSbmuUXFZaDKNQOue+sR+BE9kRommkcnaHYZbTu
IeH1WeWiWGv2EdaIpB0BzK8DQjXzlxqtFjiZaYGmdp8RyOr0k4UERz0Ph85j3YRQ2njU68zjn10l
GhsiTWyxUUIWwL9WDh0kjewhUrSlVfsLrVeWFqW0qKN1UMWe0OzTNFzZpXnow1d3hBqUEJkLkf4a
QuXRTjE70L5UMb89v+MIFRBwfEJWnRstIyAKnx1GO6vcqxJewmz1SipxgCS4ttXoIXH57waqAhSN
E0f4TRwB4JAuy0uLd3NwNsxKg96QN9gVa4hQpIjaXp4CM5xYITqIQJPSPI6weHhjbWbQMuYURhFp
fGWF5K/25Qv8obfABUYB/PIyZQ1GUCRqhrKE8hH7rxpmFziZhG4pasMOCwxG47NEYA2r++qljeNr
TLmgiKzh+nPPeK4uWnKrA4FhRnCtJ255ZhTxVmnim1ZMmxKF1oBnk17lzg2it9RRNlaSPSpmd+vE
w3ORCvB0SMCNzOsmnrlQLNAi4jCkxlGLu7IxFln/YEUFuzquxLR2fc8edH4ymP4mJr+kSa8TcjOX
Y9w+tUYJDIwbTE3LvQZOKy0sr4gcNp3hc54Pu2q4S9A7wpVolwFCRRG/ak3wZtb5Y9QpG9/N7kgq
OovCbmuY7KX9YNtVPfw/wIKiQmniDB6UQi+WMVkH/lZvNU+p8JUaqCja5IYF0XtAv9lFsJ60dNcM
0cpiqFUl2ibXMX8WGmMlH0N5GXdPTlEqm3JMg2M7SJWNo+MvBtcYoVknYqeX4C11HZ60g4t9Han5
ajCghzTRtkAezBwWK4rcFbyzf/dw33o4rpL//mq8f5by/Rdza41XffZw2D9MHBkMm+dEvJ/uRrox
rj4NjsVXicZ8bX72cOYXTGt8FBUw6FtEwd/vRr6gQhACVg9mVQY4gX/TwzFc+uvdyERpZiCx6IGH
S7v5893YM0FtJW/AXdApD3pZrjRhvPegMNAa8NPc2BmHxtJQoJ6dBV2aW6vBHpQbXYLW2+SKKBgA
p7ZnFcW7HsqCZxrtetozeXay7kFqbClpQ9RVlZfXsZwOeuGfNWOLCkJ213Zeke6lkjPUx+XBFtqr
a5PQ2bNANgp7W4voWpLvbY31Xonb29gZHkHPedPQ3paKPBIs/KAN8xXEHHwVWxAulCS1aJQaophr
+z7sYOnGSavApSmnZYDKjPazEevZO20lfXkehBPWmFknCR2gX2la2x+U1roQUXNXVfa2Il1kaRod
2eTSP1kt0yWlFo9uh4eg93WklYrx2taBs6xKSczfPNJRkugI//R80jLb0wVxF+xRrdCMlz1pEwz5
juy5OCXmVO+sgySo2lDifdU41Foye+gM670x9WsU1MDtzU49i9QxWLmmkTHJHZmXRcZOTRSv7YXY
dwm/LdJNPCqpCxPTAZ1Xg3qzetdLYom09qRHyWVccatCgW22ij2A+lQ8f0qZjBvdMok0QoGl7y+V
KK8uwYPPiKlVPyknOx8uith4LEblKg+4GLuESVVu7Gohj0UMU88kW93IcBL7CtRiM7zJE031QAah
ltHz1445/hA68AX9iW1Gd9fE9mNn6uD/HJsiwY9K5gDxGkrQMWkF/HtF6qvArnZDQIS0Kpv7tgze
ktyHyosbuLCHnWuBtmrEtLUl9FatEfvWn9TLxOqsVe7PjDGe6P/7Ovy/4L24+FYm1l/Ly9eipH0J
wuYv//O/boqM/3x9zZ+f8/Mr/mvzXpyes/f6r580/zt/voav+8e/6z03zz/9j9XXpIvL9l2OV+91
mzafBe/8mf/TD/6BC70Zy/f//I/ntyziYq0bGb02c7H+lyyNWc/5T0dbHbLm/2Xc2fzKz+ONEZWL
j9GhSmekjJjr+6D761oOcgaUC46y+aD683hDZ2awLcNKyxPHWvin0l9xmU27ik6Y0SxP+zfHG4aK
vx5vHG2I3XQFqaoCopBv/cfSP8AVpRF8HOzcKC3zpU42OtNT0SAiH2mGra+NcUaLLBpzi5CMBDF/
O89+fD9bupRiXycxY+FpleXNJa+k9e797gHp7NbpInz8Cn8FevVWdNfzDKtAoTJbcSvDudAA3/hM
YRmhHypSKsCNmQfN9NdKFNxjkji6GTu1onPuZebw3jcIEo09wsdtpgpxjR9qSq9Upg2uEnp+fpeH
7hPGgq+tgMNsIphQwzCr8JlZKBX55cwwAr6HwGCzNpmrfMb6ynE5xDjq04SxWDdCAh3ilYi6jT76
53KYNhSubx1ujCTWw+tJn+cKPVo5xkj4+8x6XEUNMi0gqd1ZlGrXVpNTV8OuE/E64pNT/5Zg0EVl
vkuXOYt15iAYg2gMBbxFClpf1aoNBaM1rgg4w1tFeECUmXeFMaHau8v9yCv1dh/RxfSkfodmfx+U
CbvFjqd9xAVxM8LXTHvxMDK+0UK2Z07x0jTdCMGHmirJV37ZYx1MLybLR5mSbBASH5lqbFQx3bCZ
5EDuCU7HzgFBr2vf40RFC6scKI7XZtpsgL+cUTV7VjfcZ36xj1ikBekoCD4nUACmWKel9Gc1bUTf
k4fcDMupxfdCz+X0SIA4gB+FLXftPLVikzeOGoAgEOCps9U7olyWXcfMXyMRfS+dgeCXMo6hYkr3
2p4Xgca8Ehy+bgeneVGIpO+xFcBGkmwxTtXOGbGghbjcuFsp2jeqnlyVdAxCQVtEuVxEJgkxlL+1
vbY60iRbkyVkzqgoMe8iSNS6N/DblHZ0NEClsStcNvYmsOR4irKmPxQ1bUkTsXRM3nlzbjIQUROC
rswsETjmse4Gni6bihYmOVXulb4UhXIycI3ouBL0wtjrGWFYAXe62Xw0iOZSXA12eGcISCmsnrlW
aZPc6KLvSowqsFrz9lYn8eomNVJC+JxFoKWeDJND4ChvFhk37YGNzbXmW49aeKVX/fiOFY4avuB+
/71/+GOs84/iovvn8Ve4Te1naRHVKWrfvy8xkRYx0NFR/3+b6nC/fC9dDXQVHLnYCVxtjlH6c6xD
NibsBNPlOP56JfwrvzOLyr+e7UyH4D/yzzErmr0GP5/tGbafJm5aejSN4IWytVHkt4CUw04pV0Mv
0ous7EeY/Q0+lSpbSmIECpRwZqg9paU81bl7pUlLrVdRpdOQaeQZ6INgUJPhs5EgmLpTWFqMgfFw
jbbZnBMOuyW+ddtq5aYY9NobpMzy5w75x26s9GerBqWPQ+fUlijsiV+PlikAgfMGnFEZlfkK5mJ3
rZIp+14akl1hpLZ7Y86Oc4M5RW6G6Irc4HAxBWpZjbi5KIJ00BeE10P/kZhtR+1Yzfl0uGui5Vg5
L2ZAlkFRDGskI2+95gATSDIiB/Dn2RnwSH2OviNEb1OPoJt8Y4YoPQt18Nf6CA/fN+8yY1jnUrwn
MrsLRXPZuuGeKi9ZEu4QkXJrTZDZ7I+cIL68KcyFLI3rFoAdIS97q++hj8rivFXyTYo71iqA16Hv
eO6joWIuxDYn7vauybQEf12LGsQKV4aVlauSCnyf9IG70nEHwXqTj7kWxJjkgqPtgMQYRNadxtEO
NrQfMHxx2yGL8JK0RykmypXC/SHt5CzLtDe7KN9UZdD3mu1zMAlzYgEdiWk9lj5Tdd9wLOU09kZT
rd0piVgC/K4Tv7XA/yjeun9/TtL38Rfl5Q/aLecLuij9T+fAXD9+qiEcNpI0k99jXz6PEdCR/Pmw
EWnkxdDr/nCMYEWAyabx0H973b/rgJ2/bTHZooKoRAtBXpOu2HMJ+cN0WPOjCYNjYO9IOz8iD+f+
C3ZTPFxpenfti+BepCS3FrKdL8SdUem4ZbqMAQtj1SDASKNO7FYiI47XJlQp975JJ6lsjFmdRD2g
d5wtkElZskliocs5INplaNzPkdHTVIx8BXKkQ/KkrSS6TcmX9kfyU8mbtgdrF5E/TSvktWhzB3Kp
5/4XhGy2CIaK/WkpHtpU2ThIpQTq5LBXdzEZ17GtHiSZ15qQKPrVisZ0uEgja90TkG1LF9xhD9yB
6GytgtBeEqbd6iXZtM26UiRB3ckmBIrrauedcqnm7moc2ENyTNh1fmyodSSJ3Xnl3LskeFdzkneh
XwK5ZGHJs5jr0ZmPpyJOpnuGcIF7P8VoJFz/mKXdxjQGRG/FnO5YyG3WwFcRirLGtqrzQ2Un8s5I
mBj9C8k6EwxV4dmVuont4qZSyr3hTAew9/vBxUpqmUvA5cdwMJ9CPdyNCZT0PtuWibLymUWo07TW
8T5UleMu0rZ6MFvbizuge0IVH5nqHEby0lToC2VMHiWLwNjur1onu4JP4SmO+hBPpdcP8X4cimPR
BltOzU0W5wpTuejAFuvVZnToBgL4Y1rs1VC78cs4WcYuBsqpGT9KXdk0joJVWIwboUpwuMqmGP1V
2BD9I8VVIfSzZi7/NOUcEThjgARlBiyhJjqb+n5TatoW5sKDFpBfFxbB0hmGF8Z83qDyvtGUZV2p
W0Xy/7s95JgKYltjbUDbHCwzeanM9D4pbAJlnJ3hc0Dq7cYWznOb6PtSJcpv6BH9B9FTpbdrxdFX
atafJx1UDSXaSadz1mHBBvX3SfntpOSM+oeOOoya91+ck7zos5kGMINUCxm3QlYuKg0+9HlOAphh
DAiFkoNUAQ/AIfX9pJyVZHyMQR77NAgAPxRcBE/aDOTpganEsHp9jhV+Gnx8H4T8n5zapojypv7P
//jqDPt5j6bZLnACFGMQZx204z+flL2liC7VByRTAUt+5RYkW79Iq/ajURjW12dVZvVLq6+eIX03
rMdSMe7LKE0hA9ivfWKzLyEnjl5uTDynq6ybCeHpGS9yPZTg5aKwxvLchni1sgikyJeIMuKrIr/T
bT9YxnPeDPOyXZ2jPjNbs1tkgVD2UFf7balEG3Lj2m35NbMGuEcm1yqJm0MNcctMkYH5wXSh9jR1
oPKcQFlGQrnir3EoRFMfKeM86kwCvcKrHjGY6/se+ZNvAjimcMubMcw2jYJIVa51knRqSJEG5k5L
pMs44zRtipMrPtrxvJR3tnUBmhr1beBFvbN0ANwpxXmHEqYscy+R7VEo7WFIX6OSc9kK1kNSebXG
8dZDeSKqJOHIw3a/sO3UM4j46cHxpqW6myHuBdKKHrSA7ZfIsyKYJTaSmSZdVHhAHX40n+k/DGGP
zdwFWSXk5EHl1ut865MvpHX6hcIsz4n0ZWVO+671T+7g36aajqHnzantnVJlWwTwS5HTsg7AvDEW
7IocbkkRgxGe+GVN6rhWB5g6aX5KtdzZp3GwiuzMP9dD+8pqx5USA7MZS2PXJ8aN0YzsHjTtYI3t
2gcFVKjDughpgzvV7yhrR0GhOSyHIVmRWuN1jEVQ3Jm9qa+HEoWNJUgQlckpaDNPd8WqjtoD6aF8
j1Z54wcoeLQxPiuQ8586/hgi6HY62LIUTHJAxpQQZruo4vpM00uxkFh4+UzwEHGydisysFLjvAza
t6BJBSFKRb5tLbz/sbkzXKTEmViXoSOXzHwuKwK2XNPaav1A6D1Ae5URzDxOLiVM8jQeRhoQZRsM
wZ7g1iunaAGighRshnOFjaNkIm2MyUuYsS8KxNGS7dKi+cfflyxTvjfDlxvBZWFiQqpD+awVDY64
p0E92ZmKr84hPkRLVkaSrjVt+GggFTbSX5YKGTupetHr+dYiVdpzNHFVVTMKQQueQ23o0RJFG5Nd
0ZjAXepiWDvA3EomwqxtOyXZTjrYuQZDlB1dz5tum5E5uKGdSuRNo4mVVRZb1ezgOrcLM7io2OLJ
kBkyuWrVkK1r0V/NkDaJ/qSCzAyLsfJGp15Su982A+TJYLxMtZ52qHkEfoPCEDhnqa3rIrCWgVSf
RimvVQYcCxEgbDKdJWw7DFct5UxZwWW4jRm483c7r8xqxS9z2WQAmgxL3QuXGCrf9Nqyeyst540Z
72oI6vvBafe+4nxgplpnPLeIEHA49TiRdcsPdv+fvTNrbhvJsvBf6ejngQL78jATMVy0U7Isy7L9
wqAkFnaAxEIQ/PXzJRdboqDqdgERg44ovFVJTkLJzLuee44CW/wk8HO1Pt049RmE0DIw6pIax+Jc
yH4wdHOWBcEVelijZW0PF+XqvIzT0YpG2saVxkFYXwbEMIm8mbjexI6I5l65h739fWtv3+W30LrY
Cu0jekSqcZzf2jSrqfsVywvfmX4rTOA38KUgQVtI3xmu5aZSO4wcxTx1LUa+vOh0qWdDe2FdhFl4
tpaWINhRdwu0z9laPyXFuizSBz9P6CbaCHc9rGHuJJtk5g4x9IU7zlbfjaV8HxbxBHGZ0xV/3N+O
f+f4cYR/4vjxcP4MaammTiH/8uD94aeWaQQaFMbhBrFfUwNZBAaG7KAsAne0gHC+8f6AL3VZQ7ba
2BEKHVA0xAz4aca4LRQ04YP7LSoGRYyLHXn/LcOmqAYRbIDdeev9abEZRZ4zlpCh/QB6K70oiuBu
Hdu39jr4pESrH36yTiBhRMqwzGX/G8WYOVw00oBM7wI0+PkUDmY3WyzhidW/ebplfSkr7WJTO6dB
rZ+rgoPWM2JmrKGlTaGnzaCpdWGS9TcWFih6cO3ywbI3Ck6u+r6J8i8OLLd2Ad2tW6XjAhIHwpZi
HAmcBBHRRS5IcjN94Z26C4hzNW86UzJMrBWeGzDrbhKY2yFevo/h3A09G8gp07PWZi2B6VC+rQVB
L6VkBmkEaW9WODelbPkj5j6YyQ3jKweS3wiy36lg/dVK40EmbAGW7VOBEdzAU8ESrMVrJs88wR28
wtP4kAlPpfQ7HcOBBMmwkYsxzoV1vhL898XaHmarCBbgakl3wgsjbVhMlc/1FD2OZQLJxWatwpqj
Rej8LaQoBMXk5vjQDfCIM0OKFlTga026sRdVODIkTyVT9eqIWWp5+XWxthMmUWmUoabJoEqUglZZ
Meaj2xJhl3UNYdA3gPlMPmMgARS8SGY10nz9Rkoca7BxzOtS0WHaTkdRuvkCL/Y9swLJFZjwm8JW
9ejUUpcu+CTJ+4GWW6U+5ln0pY4AioZycsVEOkx9NoR5EmIKYKhgA7eudd0fb2DTc/3a+Z6a0Q8z
kj8tZOMBTn+kxc3ndA22vkLSjo4xk+f6Go7h0lnH4zoMjVOpkACyoCk50tIFEKql4KkJUwja1inK
UJlJg2azOA0DfbyqgYlEdbn4tMz9u0Lb3BFAXbp1EQ6N0vsElvnU9SSBIy4uJA0qtoJ59qpAoY2v
NsHgJkE9WsClatJxk31tgXv1qJnhsBi2fPjbVm5tpfan4zWPftRoJ8W/+mUnZWEeaSxio7ZJzc8s
iaIRyRP0+rs5wNeUNSiHGEDiqT0LYaatdf1lJ2mda2gDkEQJYe7fqiepmsiC3qANqZnD4QaPGoAP
CuGi3vSqnmREyDDlDonKIve/lunqBj2n83rqQ3qf1eFY8pR8Yq03d2XkomZmkp64hBorKNSnweol
zCMPirLIBSGd6TSfZIfZLqmsJtk6QVu1zD6r0PZmrjmuN5Y+5mbU42lpLgYQttGCD4PHlVRBHrBQ
vkVmfRca1XKQwLM1nMqbeelrm8Harj9zM+8lp/6swTA1SOUcnT3RSUJzYAoLWKDE3mNgrCZL1bhL
GBb3DC0dbpgglxS4xy1Ytb1amUCTjWBKAIftIqBH54TyeajC2qsr0x8yc+sBIr8Qdm2EPCpWTsy4
25L9YDD3vowZKBQqgIb5GNbFCx7xMsnLm+U0+1SLMXqlXt6sKuOsKKZ/uHHwgOQ6IlSV4X+WxXh+
uNKcs0DMp2ToRuWlfAGkuP5mRUEFfKp6kox6euPWwSwWAzB6CCRQhXDHTpAwSItwbjI3Y6pL/TOH
wsIYLTyoz+vpwGKygHr/8hvSThOtAEiviVZYAR//uRuREkULHfhjaHsUedJ6lJgLCuua6PNuYhoJ
sar/QBvkOdBk734hRw9L5LSWWbo6NV0UEVaGUg192VycqtOpNl5V3l1uCmVAX9Mvp6B0TtW4FMP8
6FMxbXRXQU0y2FQkXGYM51i20DbDWMqVi0VtlTQtKws1QbUg29I3dnC1DOBzNDPg02rOtxnZ1lnq
AyaTGTQdOhtoxhKL/wRI7Y1VxwOriNG8pJcqZKJ8+S4OliUk87DD2vUVWAkBkRtLa6pp65X9rYA8
TCqo3TkhArOryHmQQsn06XdGs4gsLC2i65piISLt2hmanWNfxxXqNnMNahTBphRF90lsnqfyhsi9
vIXP7Bz436kcxatRYMdjaA0y+OgRXtC9T3zNGsISYbUeWkJIYCUkBTw3AYiDyABIGrJs7kxqw7Zs
w0EkhcspCELpR25Z6ShjzIL0PPhkWPniRt5EsnCuM8nIn5JcvfIVL7iT9Ur5VtXqwyZwkOBOtEFl
8F3LQiQhL+RxutNNcGloBkJMQVrVN4WQV8hjg9xfi77RHRpkJRIMmZZPIiHKEMnlrSJkGmgu/0jR
bbCEgIMaoxSIooNvLs/5jCtM0Yy5kVsX6Y/cVM7/SympbeYrZX1hAMuRl/KNkcuDKKkmf7sV4VZU
m+bgxyH49Sx8X3rb/puDU3EQliLsho0ZNvm3A5sO4+Xg1wWK/X3wDec8tTfQ6jqvwTzVz9IbEHYY
60nQ+Bix3m+V3ppgerwX8Dz6HpqhaPYRhN1ixrxksEm6gCtQdobk1wvkDWL5NnfkYaFIo4W1elkv
8SrOdOZHztl0jZilLo1dyTIH6Ky6ZwDiQJNJ6kiVoyvFYgByU6kj8k/7Geu9vpFXOUWCKMZTLFQG
KrzyWxgz36hOSfqZao8nOUKdjDqdTcPYnYUxjOtAv/Rxbk/Ts3Kj62fTCu5dWSGhlJbRNUDB1bhY
E0CXyioYaEt3c61IaMGGBhg+9D42MSSNmr8QUNWU2W1KOAO42Z9d24luDAtgXwLUd1DoS2WUL6bu
WK2KxaVXoqdbgtWnJhPfaJsltIaePIkT67GWLBe2UP1LtN58XcseJPL+PVQ5yM7JMmrsuX2B44Cl
1BaoawjL4svSXdIWVIGPUZBay9p3zTFCTJqFBN1UcI5ai8/6tLiXyQEGWepN1kV8nzF882O9qvUr
K3CzkaZnV1MboxeqBsq0AZT+6hoApb7S/3CCIBmEEuhfFanW05Jx7wkEoel5rXpMrC6fc93VwI0n
wTBN7Rfmu87A/jln8OsYiB8XEp0f5ExkqPYnnkKZaVFUj9G0vNaZC/fgYYGqZ3EJdu4ZQhiTQg+A
wrVqP2pMxnnL5TkR1JmpVt9jd3FdyN4d/noMC8dnKBfzcaQYc7mwlyN3VdJWolSp6tK9llnqaRUu
6J1q8XO4ceZuKZ+pvnQbBYUH7o/KC7LPKBbX7o1nrFCyqQ2aU4vPaAJh32DCLKjWxe4tnKcRdVR7
eenT8B0ZC0G7IWt0ziLBbBxLi7+ZYrZgDhjc/sy+Tea+m7/rLWz/0cHA6QyMYoxonIJFfmvggGUw
cA6Ug8mZI0I4aOQM1SY0RjoLbLCoCfyKmoVy3p7kkUj7NzoLWNp3MTO9XLDO2Ey46uhZvI2Z/cic
2ok8jS/WqiAHXZmjoELkXocO3aYJ6XPYLOYK0iTVkDiybe2bHFjXZbhxb6osUVCUkZSBVVGuhvoF
htgs34DAqp7laQI5b0SGzwLkzFX8RIl5oIMSsVL7AuAGWaiu30cQGJIKZ9dJ5ZzKMRMaaniqMtao
Wqg1bbjCtsV0Wwl/GDONeWxd57BLSBo4VUjpBE+c79/lmEYgEjQ0JzGjPx7kroDuvHPJBJO1Rpo1
0Y2LhRvRJ2QekuJvvTZH/sp9WC2hv7kPRWPBetLLiZ0heJnmY7lm7rL2b2nvMDiPYF8QETosT22Y
ajK/HOlmfavGcwWKN0zKZZpFQ22zPtWN6RBKik+EiGPdXXyqmACqTMLQwvyxBGZiU2h3HWNMhnVW
5BXgGOZcaUmPpjA2immlpE6uXCZsUOkBrqGPUR5Db8sc0X8aSOgR2gTRy8ocLYl8EgIxyXZvF/n3
wjcGrmaMp4U1Zp7vGpL7C9VMP2nShtcsTxf2mkQCxYyFPdlgqMsNy2ygfwWTgX2mdr5CiCO+dpf1
w8Zf3a2n5EBp9bzOVnerorjwDHMcIX0iq+UjHF2fpc1XOxfNdPd7pGkjKaMHBFtfRPZgMhsF5wpD
leaEqbVTJ1nC5r6hJQUPSljfUOGiPAMHfZmcBZsQKiHrVllH46XmTfBuZzpDOoU1r+t8iIbJpKqC
s3UgP6i1NSxK2sWlca2bxWcN4bEMQsAqV5Atj4Z6LHhA0oFWVxeGV+MZ5fVIzGnBgX2m3mw077qa
plcIt13UeLeaupHky+eymp7FSXUuVxrUAMihQPnprezzLACwKYRLc99/LCAc1KyUuq8bzpwo+0o/
gNZIfkf2RHx7zZd3rhU68zm6cyOB89NX+eVGaKQKwj0jXo8cvLa21mE5EGKqiQqjyloIrGqrGPUW
Ibqax34IifJ0AmzhDx2prEtb5rd0Zo/09ZKUBPXWGn2TgSYEXaWimGxsJNRXhT2GEwneMEbn0GxH
9am6SoSMu4eeu1qiyu3HyVloyl+NYPk5gTomEBLwWaBcOMBVTS/7FDmJLrBB/hDKbiJyZbgu5Cea
bCNUzoerwHhYyw7DudZtie78dJp+ofv3NWQYeYkofVbXVxnS3X4kA05cPEVJdBfRDx0BCn4MnOpa
X8pnayFyr2fZlwLVe83Q7yklVKOlXF8HTnBWB/Y1l3I1Xhjw6SvV+qsKvroS6Puovl8zbB7k0KA5
Ukio4tA7idP0tF45N+omuowX6icDcfbBYkW4b2zWX6pAmpTV5rNbZ5f2xhitKjGn4MoIysT5MEmW
87SsNbpqmQE6AhIcKzMnFil3upDKIYw499LGviw2xmW2oUmnuFRYHWgv0O51LdSQ6e0NNLoz+TK8
X/nSZZYt7mKt+hJbtVCWyGm/xlAeLqPsCV47xn4tfVK7zjwzAW75OqwfqvJolszHlwHwWX2tXU1p
Nehu8S2XanPgW0KVPTMIFArQ0I5AnCjyH6rPKJ+6Xt2gV/AFMZLr0jRp6pVgEJJPcZh8pcLwY7mJ
6F6q4ZeoYn5c07E0MWiH9WzpbZglqeP5dGF8WRcZesESk+bATVZo02VAo6XTdVo/CG5tY6rC/0h1
lyBTBdEFjWAYFPkw1hnjX3qnIPVo5moG4OjQD0bY78QCmx1k4ScCs0vXo/BsAcNAmuja9fVkkJfS
ue9YEz2WRkq1ukmjtMDM6qtRTYsIqpHh2qctlkeMIAcBjd9lub75O/3aVvUENvPj9OvrLPnHU9k8
KsU/PIQowB8Mrp1IpOCvINR4BX4Q7Y8DvkHgIg7gBwalVMiYRO7F/BLkX68DFJG1WcwfwIQLAd1v
EdnRUnkXosCmazPtwEcBghAyx6/LeqlJgdibqssLU6quF2i0YLVJgEIRWQgBFwslF+E+JCsgtbCD
5Th2UHsJPAYlhQCM43vWsBKiMBnqMFqKiJYZls+2H6j3lmCbKddMjQ5zHasPsqxIZmWyNt1xEMDp
ZVoBjgcouxbFAwc2DQyRkp35/pzpmeswK04rE7yElw2Z0hmFISO/GHa4pwZFpZxmhTuM8eeC3KJQ
n4nMR5q8nOQK4E7tcprlY68U4uQB88P6VVwT8oCs2sTcJMgESl079ekqO+DYNoE6Ei587UsDBwA4
UcJITSjpSMEwMemfw3JQInCuB+uhGj5P/YJiCVQfyL1YfoQUn+ClXNM+SAcBElxy/ZDC9RtHFjPD
wht5Q7WYLyUhxDMVcDDQamQKE2el3uer7zJk8znJZVQQydG9pJaoiF4mPc0yfbCMxaW01E4NOp4S
UUxNBzSiE+rQEQWuNtxEEIoI2eBwEkb0KcpFdL6ukttYyU8rurqSY5+aVQk7LoAOur6JGl7BsQbt
K0WsfHk+VVZXMapiAy1mpjKNKcqtvRDtd89Tx04Oa8GQEBcSo+VpgkGR6D3X9KAdefHoVMvxkt70
ih51SK860wxaUvJlKZrYduISgy7GId1taWoP8uAB1N4oofcdiSY4h3HI0NJgkULW4zNG55r1D7my
DKD5CtQjHv1heGyL77FosCd02ks67gRYjGXkw00e0IqHE1RbQckkevT06hf07JOQWMNfXmYxVWP6
+Y5yG5QI09nFrUW3v6Trr+JfPDe8D5zVcKq592GUn8kCKVCRQdvGIAc9EOEJyxy1a9U+T/CPBQRl
GtQi7mpJEx9GprFVbL4YMoemyuPzON58KuL4AlZcjisQZHAMBniGWA3GPhRxQ33pcX5/GEW43YFN
9WSuvEebEsRSyh7jQhlMnZLvcXFmywmwxPIBUDYYPWbplOKqCF6EjAacK/i45Ezd3KTJtynju2pI
Y6qsh5bFlqwg5LWNc4faakwVdqFCvZcnA0oow+Xqykxuq0y/g6J4oKXKmeNP0NgtJNjRIYI3ZdJe
M2RMyH+YVspQkauz1eKrpLiAJ+2v1fpH4ObnPoOOtUEZNXlIPVPMT9O7Z3NNNfjml/WdpJas7ZyZ
SX4rm1TTw8WSVsEPJYwetSj7YVuTVLe4Ivya645jtImWBvwykm6OMkm+ML0pilYqkzw0R9eBfrue
xirRrZt4OHrGM6VSTGr+pzivV0Nz70bhdrN6INjEoNwWuvYl/Wu/dEhgmxf6ndk61TrO1rcvtp3u
+9N1olmBFswL03samTfFQ6SCGJcQDxlxlCbu/seSbZ1Amm7bskD3iWeHPXy1Ux/txZ//me+HD9+v
8/Gf8LoEAdOG8OFvooJ/Zxv4O1/vApBHBCVMahD7v/LNLtDV04U6BEOz24e6Ah/4/7wLvMTRsCWI
yb+wE6zzaisoKCsERlQnm7dCh9afJphO73P7UIvu5VaIIvlvH4q3W0HBitkiAj+attvn6G4AfIEr
loBx/2PuTi+3wjzuhf879+PtVjBJS6nVBP7w81t/c0GQY0HaxeLk7B6i2l5uhWCgbH0qYLaz4d8l
BzjaA+IuysqUzbdPX4+DEGNrvQeG4AvUAYRtn+OtsDEi5FGCW2L39PU4tN8KeFbhpKJjRhVHPMdb
YTFFRM2ZFHH3877eDGP3Yju+gp+xyW/FEoJOSyhh73dC5q69uSDmNtZAo1YIyPL0dSu03c1tsxXG
iW6rBq2OvRcliz/aChjHREOZqEM8vQir3gcUDNe2thVcEPo6GiS5u2/9+FTY9L3h9rQI5LbP7kr2
MLbafUdtTgUThRSJCJ0IWN8cB+acHUBjaGHs9oBvopfu0+Ect3YdIBWEDRDUQjwiznidcBBqowsF
tG7/894ehy62wgS7p9hAQrbPsetAt5uuo6xoe4O6S3P6dzP09vGlaADDnWIKL/TmOGgwnDOJdtgC
4VN6eTMMvrzWN0NA7pWfN+PYUIr+uUkuQhn6cFz6uRVdHAfIeTR69fs/9dhIaCdiehFSH/AC4ulr
qK3vDHk7nwEgi4aAvs8y+VPfXBDyccbXGeMknhBPX12HmKxveUGENiD9FVMgRfbf+putsFC2ZsaD
tsnu5311HULZpeVWiH4UeaYQWNw+bO6brRDcBQD0oHPfPb11HV1kHZx6ag/2BwGFjdikzWCb2ndb
8VeqmMIw/ipjbsuUSHEKFNeb4wB9mqDQUfV9JNFXLyq6oa1vhq7bkAnRkN0+x14UgJq4GhBw9Ptm
vEMa/5WiHbcCNup95eFdqO2cwI4HlTbDZdunr/m43j4JJR9nqkHRDknm8amw0admmxj06flWdOFF
GVcG44BF2D7HAYV2IvANMNTsi3d99aJ2e3spkCCKxqTphwEFbJNG/0+F3T7MhCSYZoYgsdxdgOML
Qh6mmJAkUfvePVtD3cNctH1aznQfzQ7d+OhUCGZkJPhQu9ztRF8viNXFVkCPSnf4kHKKcON1sYYO
GMPilHP2F2gX2PbvVBi7gKdNHoYHsUQV/yOzKZITZvigUdidir5uxT5XbrcVNHZsChUfeBD9RAMQ
Cd/uvrjd1+TD6MJsUs9lLos+8fY5dqYOjTAoI4nD+m0rjC6cqcPkM5H1Ps86TklFyiorhqruA/Pd
5vfPVojhk5Y5CHmYLITPIMVoPBX2CXEFtTyToRvx9DXwNttHmxQtwctCNvJBiGWwVYJx7BB49/VU
GO1zENqjeBC4H/en4viCWCeaRhdIN/YXqK8eRGg7tL4gZBhCEXzf7zqONhmTRbxUzMnuLkhPQyze
voOtUDCZTN3u67fHW6GfALXAihBdbJ++ngpBG9X6VChoxDIBvQ+siV/fRJvqia2hJU9fvd9bYXcR
eBsqdayfUAm+9TdbQbRJg9RUBMv19tlufg+d6e64tow2Uf6EMOXXBXizFc4Jeet/QOnG7ORUgMtk
yv+DaFODv4tYk4Bzd0H66kzNLgJvRm6wAwLm+eY4wPSMQCAyfPuLsXNW/bsZgtW0pb2kfAU9mqMc
ChHH9hIvSpPUUvbxRl9BRoTBHWwFU+O4SJgwts9xbCVQzQpz34eAYveJvTsV3O7WW0H5ikE03QKY
vH2OU1JQJRpVG1hD+m0kBIF66wuiUN/FTe7DyPdelLSDoo7yC2bAJ/bvVKhdhJkC1A+BzAex1Ra7
iT0VnGLi6ekFIW3u4lSISsXWfYg/FWf0xoOA2GXWQzBd7y7QzlD37lQQ9bTeCrCZtP9AVewLEcfO
lF4Q3kM9/Li3hQqrfUDBhAPqD8QO+wtwbCs0RGUsBZWI/anobc1mlyu3i7hBTIg55w9OBWA9VCxg
MNxv1c5Q9+6CMKbU+oLwp4rBL2Wfe7xD99MVMBAHsg5mc/eJvdsK2nqttwJbAQkL5/8XjuaN2ST5
cDgxOun79ulr1d9q70xF39hUTFqEuz/12GySg9iWYBra24rebsXOy7ezFYzHUZL5iTQ7cqY2OYop
eui7neqvB2nvTEUzVGHO4QBafX8qECozKQH3vG8sBIJbB940B4mg9oW6d2aTDiE83nRI9h3CnnoQ
1erCbBJ1K4iY/EJtvzGbgFYBoyn421202VdbIaggW54KipYMiBk/R+WOL4h2osMerygHpGZfA28h
k916K3SL+ApaqCN7qZzYQLNkc49u6l8k4bQ/BxhKhS6YcXCfx6G2fQJqUSOq2seffS1jCgmkludA
xJcMffzciuPj4JwYwkS+vjJ8Yv9Ohd1F1iHmiYmY9obyeCusEwFFstCP77eh3JdZ2wRVlPBUkWLt
XYKYujvyGbuOYV+zDad9L5AqJSEj1CMfpONoPTpEnpAq7k5DTzvE4MU6sBHA9rkWB2TZ+9q2OCn8
xq90vY82gjCo9VZQpKETiNL77ksXV+3oYpB1YSMOE+Z9DaacLioTRJVk5IcLQKR6tBWyDh8F06Xb
Xe+dyyDm7eI4kIgDmdkP0B5Xch0xby2qm/0GIgIW62ArEByh6sDwz/Y5vhngrEjEIR3u7XHo6Eo4
BiyMzXtggR8BaUZsuStG9LSEq8nduE/xbYuQSTzHN4MpKJhq5APaf38Ae2gkuvAZJJVg+Q/VbM7Z
G0Mp4PxglemT77aqp7UIBtZaGwmq1XuVtt2fenwqAGuSkloMme9+vrPQPTwVXVSowAtgMAkXts/x
qQB2x7GB2GcPsNp9Yg+3YlckaZdtULNnHOwACDhOvMwT+P9IUg91y54GVTQpO7ggdL0EwvD4ZoDo
duh+oOm1jzy3H9W/46B0ElQpCgoJh3TieCt0YnC652gy/Lw5/Uw3ePHW1Rko7UymevbxY0NQ5Ygo
2+z7qegitrLJxS2L0elGewlSwBTI3T0MuIc3o4tiHWVLEGbqvoFzVJZxZNINlNUR093tUU9rEpQb
W98MmsFALAXudvccu0/GSQWHE4OBP3/eTyPRPqiiWEctG7mbQ1HiKL5UTwRo/c1W9XMr2gdVeEmh
UQYw/WgPqNvoDHuoh/PS2xCifTRFOgEEm+/7AySqc2LS+oS5ZY/h7quRULuIJMiqoPU6RArHkYRK
v49doKLfbyOhto8ksJekXoxK70sTx9U6jbYf2ToqWLv4sq8XRO3CiyL4BOvIR4zjtMToidEB3HvZ
3m5FJ17UAaetHeZAj70oF4RsRBBe9TTdUNuXZ0RhUgZDd5hvO84+wUewPQxG7m/GLpTtX3y5/47a
JOIETYzNEyx80PMSFAQ6vMpCCrqXIYTahfsEbmwagnZl+xwfB4oRTIJBIbpPufp6M97pj/8V+iaS
CejEEQHaPsfWQUyZczWo8e58Rk8Ll+81JX9/KwiqgF6L+Z3mU6HD/EfYqR6gd7+xFf+GJfmp/TH0
/Ohlq/rhz/MtNfZOx+Jf/sJBDOP9Aq8kHHZKFm9+9Uu9mO8W3yk9iP/+n9lLjCKcnxeZ/1yoWzDI
q58ewCHbj9r/+/3f+P7T33zY4Q87/M9zf57Nsmf0AxPkQur9m97MYnRD/jd5mWd5mjRLUPx6nf/+
59u3fZV4/tnyg/nLH2n20rA632wHqydF46tjTNovHs1f8nR+WOni5b//SaEMpm9htTtYPS2T4rDQ
r8UFBW/7xbPZSzSvDyu9Wh0r3Hr14SxePM2j6LDUq+WJrztYPkmavlRBttnB4lmGsOZhpVevTjzc
xerFPDss9GpxIsz2i3vzWeHN4sNSr5YneOti+bz55bu4qcNo5j+lWdJwnfQuLivrNx33Lm7qMH1u
EoM3uriow/SPP+YNeyJortp/o5l486LByIiuSPvly/hpnkWzpMG6CxLt1h8wmq18LHCDaxLk4u2X
n//jahY9HVb6dZ0EhVIHqz/PirLBFgjRlvar+89h8850cVlHdZMRE2wxrV/8dFZzIptOfBdX9ZT3
y+Z5fnjRX9+pUE5q//LZLAkjv+FAisH31suf+U+N36kgWehg8WjetC9dXNSzbOYnbtOZEZOt7V89
m8+bHIfoUHWweJm8NLgOs4trej6Ln6J503np4pqyuh81xr+C7qv1zpzPkmccyGGlV3epi6t6Pste
5vGsYW/EWF8HL5+9NF1Uq4uLej6rQj9puE1WFzf1fFZXadrgVK0u7ur5/MOEz+risrJ+1nCdBBdf
+y8Vr9d8ZDq5rGmZN94mMTvW/t3LeOFl87rp1HRxWy9nH0QEgjy29dtfzolTm8sEYpys/fqplzT6
PjGh1Xr1qyRdH5b5ZcYE13Lrpa9nTbmBgGp3sDTCrtnLLGqIlsTAUgcfUCGx/ty0fBe39Xpe+Q2n
XQwYtX91H98UNTgPwTXTfvW0fGlKO8Q8bevFJ7PnxrW7uKaT2YvfeI3ErF8Hb575Ta8umLu6WDz3
Zk2VGTF408HyZZNbEuMb7dd+nvhJw1kUGhgdLH4z8xtfvYs7Opn7bsMdFbIj7d88TbKm8qngre5i
8cJN43njznRyTdM0a7CMYoKvg5fP3IbIl2ZhB4vfPjVd0u2QTusXv13Ns6YQaTv30nr1T/Os4euk
cdbBrnwidGwqhW152tq/eRq9z5O20x/tly6LpKHmS8Owg135TEn5sMzPwGg7n9D6vT+ns4acHYro
w+eJjtZfbCp9Tik8Fk2ODmR7F+uXhTfPGvtWW2x66825f04byrJIBnbw8vfzZTkrnj3/vfVifK6T
D1jRTzws9OvYKF3c03tvHj3VDYt34UvvY7/wGtbuwpPeF/NqlhUNq3dxUe/LKPJXTT5D6cKb3pdx
0viVdnFbv/iLRp+hdHFVv2Rk7Y05EmCkw5fRwtQ8JP5z6h8W+nXYBaiytRlg8YZ4WhMoxdZrf50l
/3gqye8Oa7169y4u6uMsa168i4v6OMs9KsqNx0ZILrfencdZ3eSdBAqu/drzWdjUfN9KcLdf3fMb
2ieIaXbx5j5WZhY3OlaBCGv/8n7UuLjAWP2LxZuQLz/5U97jYXZwnn/5C0ByxMLP0XyW/c//AQAA
//8=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'total_fatal_2016_2020 (2)'!$A$2:$B$97</cx:f>
        <cx:nf>'total_fatal_2016_2020 (2)'!$A$1:$B$1</cx:nf>
        <cx:lvl ptCount="96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</cx:lvl>
        <cx:lvl ptCount="96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</cx:lvl>
      </cx:strDim>
      <cx:numDim type="colorVal">
        <cx:f>'total_fatal_2016_2020 (2)'!$C$2:$C$97</cx:f>
        <cx:lvl ptCount="96" formatCode="0.00">
          <cx:pt idx="0">0.098792726766300812</cx:pt>
          <cx:pt idx="1">0.047994375870320551</cx:pt>
          <cx:pt idx="2">0.02598293440868038</cx:pt>
          <cx:pt idx="3">0.015602884304612881</cx:pt>
          <cx:pt idx="4">0.055557859991678893</cx:pt>
          <cx:pt idx="5">0.041475534871293802</cx:pt>
          <cx:pt idx="6">0.091572783560585055</cx:pt>
          <cx:pt idx="7">0.032478830762092563</cx:pt>
          <cx:pt idx="8">0.008317391665973551</cx:pt>
          <cx:pt idx="9">0.068286424599667148</cx:pt>
          <cx:pt idx="10">0.23861749451630759</cx:pt>
          <cx:pt idx="11">0.44660512583075301</cx:pt>
          <cx:pt idx="12">0.0052242782659575587</cx:pt>
          <cx:pt idx="13">0.47874084599409766</cx:pt>
          <cx:pt idx="14">0.0069754139908203552</cx:pt>
          <cx:pt idx="15">0.049576387474879823</cx:pt>
          <cx:pt idx="16">0.28370457209847594</cx:pt>
          <cx:pt idx="17">0.0016599484862653093</cx:pt>
          <cx:pt idx="18">0.0038061177957551011</cx:pt>
          <cx:pt idx="19">2.4090158639006534</cx:pt>
          <cx:pt idx="20">0.013277898108729388</cx:pt>
          <cx:pt idx="21">0.03916996968990441</cx:pt>
          <cx:pt idx="22">0.1315423225076546</cx:pt>
          <cx:pt idx="23">0.0093357795781851237</cx:pt>
          <cx:pt idx="24">1.4107463010920154</cx:pt>
          <cx:pt idx="25">0.010660433603266042</cx:pt>
          <cx:pt idx="26">0.007388029377491361</cx:pt>
          <cx:pt idx="27">0.055511320945150336</cx:pt>
          <cx:pt idx="28">0.10503901449109669</cx:pt>
          <cx:pt idx="29">0.0079259095581665686</cx:pt>
          <cx:pt idx="30">0.088161521841706614</cx:pt>
          <cx:pt idx="31">0.059802264201743324</cx:pt>
          <cx:pt idx="32">0.0047112657341409877</cx:pt>
          <cx:pt idx="33">0.55268050042707129</cx:pt>
          <cx:pt idx="34">0.3821756431976675</cx:pt>
          <cx:pt idx="35">0.0070266886410384173</cx:pt>
          <cx:pt idx="36">0.0052833489387806619</cx:pt>
          <cx:pt idx="37">0.10034267971752589</cx:pt>
          <cx:pt idx="38">0.12112099569811635</cx:pt>
          <cx:pt idx="39">0.0041294372093263337</cx:pt>
          <cx:pt idx="40">0.017342351356038472</cx:pt>
          <cx:pt idx="41">0.33066904694283278</cx:pt>
          <cx:pt idx="42">0.21386562110140794</cx:pt>
          <cx:pt idx="43">0.025625329214298935</cx:pt>
          <cx:pt idx="44">0.0092111565528167714</cx:pt>
          <cx:pt idx="45">0.019618467517423067</cx:pt>
          <cx:pt idx="46">0.0052130007273377202</cx:pt>
          <cx:pt idx="47">0.40194772382746108</cx:pt>
          <cx:pt idx="48">0.048273252703954495</cx:pt>
          <cx:pt idx="49">0.57339449541284404</cx:pt>
          <cx:pt idx="50">2.0489300785649349</cx:pt>
          <cx:pt idx="51">0.0019345821060828096</cx:pt>
          <cx:pt idx="52">0.0083757549812476153</cx:pt>
          <cx:pt idx="53">0.054983504948515442</cx:pt>
          <cx:pt idx="54">0.010961872029816291</cx:pt>
          <cx:pt idx="55">0.04624246009887726</cx:pt>
          <cx:pt idx="56">0.049646861196217314</cx:pt>
          <cx:pt idx="57">0.049416306218315428</cx:pt>
          <cx:pt idx="58">0.072578972834727307</cx:pt>
          <cx:pt idx="59">0.011069083185889686</cx:pt>
          <cx:pt idx="60">0.20128554367225346</cx:pt>
          <cx:pt idx="61">0.08860235192421978</cx:pt>
          <cx:pt idx="62">0.020772498167483638</cx:pt>
          <cx:pt idx="63">0.056797645479423765</cx:pt>
          <cx:pt idx="64">0.01789576881778995</cx:pt>
          <cx:pt idx="65">0.77636178349532647</cx:pt>
          <cx:pt idx="66">1.44438374207647</cx:pt>
          <cx:pt idx="67">0.52461166441247586</cx:pt>
          <cx:pt idx="68">1.4109580009230567</cx:pt>
          <cx:pt idx="69">0.0048722021379222985</cx:pt>
          <cx:pt idx="70">0.0054944822718416232</cx:pt>
          <cx:pt idx="71">0.85078766307186071</cx:pt>
          <cx:pt idx="72">0.19468750000000001</cx:pt>
          <cx:pt idx="73">0.0030259721517455203</cx:pt>
          <cx:pt idx="74">0.0013167583839525643</cx:pt>
          <cx:pt idx="75">0.0030368137749872833</cx:pt>
          <cx:pt idx="76">0.0054549421776129174</cx:pt>
          <cx:pt idx="77">0.0025518059130446619</cx:pt>
          <cx:pt idx="78">0.0041435963308454485</cx:pt>
          <cx:pt idx="79">0.10379174688206244</cx:pt>
          <cx:pt idx="80">0.44440079550197642</cx:pt>
          <cx:pt idx="81">0.027153212795608155</cx:pt>
          <cx:pt idx="82">0.049266750914859853</cx:pt>
          <cx:pt idx="83">0.0054395570024777179</cx:pt>
          <cx:pt idx="84">0.040447620331670486</cx:pt>
          <cx:pt idx="85">0.37150022458451865</cx:pt>
          <cx:pt idx="86">1.1996173415396076</cx:pt>
          <cx:pt idx="87">0.58109899072280558</cx:pt>
          <cx:pt idx="88">0.31840446156926516</cx:pt>
          <cx:pt idx="89">0.089009491255126541</cx:pt>
          <cx:pt idx="90">0.03008242584682029</cx:pt>
          <cx:pt idx="91">0</cx:pt>
          <cx:pt idx="92">0</cx:pt>
          <cx:pt idx="93">0</cx:pt>
          <cx:pt idx="94">0</cx:pt>
          <cx:pt idx="95">0</cx:pt>
        </cx:lvl>
      </cx:numDim>
    </cx:data>
  </cx:chartData>
  <cx:chart>
    <cx:plotArea>
      <cx:plotAreaRegion>
        <cx:series layoutId="regionMap" uniqueId="{B2E7478A-9427-48CC-B8F7-E03D9A280727}">
          <cx:tx>
            <cx:txData>
              <cx:f>'total_fatal_2016_2020 (2)'!$C$1</cx:f>
              <cx:v>total</cx:v>
            </cx:txData>
          </cx:tx>
          <cx:spPr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accent1">
                      <a:lumMod val="45000"/>
                      <a:lumOff val="5500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FFAC1C"/>
                  </a:gs>
                </a:gsLst>
                <a:lin ang="5400000" scaled="1"/>
              </a:gradFill>
            </a:ln>
          </cx:spPr>
          <cx:dataId val="0"/>
          <cx:layoutPr>
            <cx:geography cultureLanguage="en-US" cultureRegion="US" attribution="Powered by Bing">
              <cx:geoCache provider="{E9337A44-BEBE-4D9F-B70C-5C5E7DAFC167}">
                <cx:binary>5F1Zc9u4sv4rqTxfaggQBIlTM6fqkNRqO05sZ5m8sGRb4b7v/PW3qcUxIWcuIw9nzuiypjyxpYZa
+IBGo9dfH+p/PfibdfqmDvww+9dD/dtbO8/jf/3yS/Zgb4J1NgmchzTKom/55CEKfom+fXMeNr88
puvKCa1fsIjILw/2Os039dt//wqjWZvoMnpY504Ufig2aXOzyQo/z/7gtRdferN+DJzQcLI8dR5y
9Nvbu00YbrJss3nbfwn/9lb31859lIab/3mjR0WYN2/fbMLcyZu7Jt789rY3En775hf+A4+Ye+MD
/3nxCMQSnRCKFJFgwraP8vaNH4XW/mVBlSayIkpEEtHudXr48HfrAOifeBvC2pax9eNjCl8UvuX2
/y8N0ftGMDXv/mBOnj73oZuaDg8LoPnt7cfQyTePb27zdb7J3r5xsmg7d2mjR933/ni7nahf+oj+
+1fuDzB13F+egc7P8//1Uh/YP8b8cl2lm/BhFMjlCZaRRKisvgy5MpEwlUUFgN8+pA/5gbWnmf+D
xfgy4kcjDAD8iOa88P5P+LhJsygcZ4sjJDFREvdbXOW2OJkgCUuYYLzDG/XxPrB2Ot5HIwzA+4jm
vPA21qXzOB7elEpEkXdwioBnT6TTiaIwUcaK9OL+PrB2Ot5HIwzA+4jmvPDW0vWjv2nG2N7yBMlM
BcQlDmcyURVZFiVZepLzO1G9O7r3LJ0OMz/AAJR5kvMCeREVWT6WDJcQRVRmexnNY61MQEsTkYr2
Z7rcl+F7zk7Hmh9gANY8yXlhrW0ev0Xp4zgbmqhYZoq0P68Zt687lV0UJQXj3b6G87y3r3ecnY71
/qs9DTAAa57kvLDW10F8v/H9McCmE0lCqoqJ8iSke4c1KGeqqkgyA8i7By54z8E+sPYE1k8r40cj
DID7iOa88F5tvn0bURsXEaUyQnv1jNfOpAlBMkUI092CgN3/HPAn3k5H/HiIAZAfE50X5hpM8lhH
tygrKtyu4EzubW11IjKFwMbe6+Hc1t5xdDrMHP0AjDmKMwPY38CFaySDChVlGakS2cloXjkDDV0F
xQ1J+y3PKWfajrNXIM0NMARqjuTcsO6MgWMc1/IErtVUpDIYxXqbWZqAwiaqB4i7S/dzsa35HUev
gbhHPwjhHsV5AXy1fhhLWMuYgPp9sI3wW5lORKyIFBH5xdN5y9fpKPfJB4DcJzgvjOfO/UgGMhn2
qspEkfG6lzphBIHde+/rYNzNasfR6fBy9APw5SjOC2A9jR68TT6WnFaJiqjy3fbVE9dsgpCCqQTr
YPvwbq09a6djffhyTyMMQPuI5szwXofhOFJbnoDBRGIS3V+ieQ8HSG3KYLvvX2acAqZvGXtCandu
v+hcfdmfxdEPQbr/ieeGc5pGY1lLQMOWYdfuXZNwZepta3VCsErhrrW/PIM3+7kWpq+3nL0G6f4A
g6Duk5wX1ot1+uiM4rUELzWWKHiqD5v2CGpMwI4i7leCyHmpd4ydjjRHPwBojuK8cDacB28kbYxO
kKJIlBzM3bzwhnAECewkRN7vaVDJn+/pPWenI80PMABqnuS8sAYpmW/SMW7PYOwmksrA5sVtZjyB
+CNFxOS7UfQ5xjuOToeYox+AMEdxXgBDbNRD5IwDMOriDqiCdpYw/nzGYNwGjVxSv1vKnuO8Y+x0
nDn6AThzFOeFs25v1rm9DsZBGitExE9uDN5QooDKLYHjCsM9u3u44/nA2ulYH40wAO0jmrPDOxtJ
cssTAiGiSJL2vopjywmFELMfxgzCxHecvQrt3gDDwO6RnBfWs3UDppOR3BmYgMMZSeKTjbN3yWIT
sHITBR3CEzgr2Z6z07HmBxiANU9yXlhDkPUokWN0IoPWTeQfBQLLE1nEECh4WAi8kQzYOh3l7ks9
UQ+AuPf+88L3MioexzKMQRSRqHbG7u3Dn9IEFHKKFRmO6e3D2Ut2jD2htFPVfsIwxtEPQJmjOC+c
9c7ePYYyBg4NiiRVUvfRgbzaLU0QA5Etkx+YxTq+Tkd5+7WeyAeA3Cc4L4yv1o+QazKSRQz8jhKI
6/0lmd/M6kRFcLVCzy5fzy9Xe86egPrp3cwPMABpnuS8sNYhW2wz0oYmYBPD7EdZWeDQUEVVQfLe
OMrZxHaMnY40Rz8AaI7in4YzZNldbRwrG0M4sw4rEWKz+f2KJ9ukOkr3xhAu/mvL0OkY9sk5CK8X
xyl1fYI/B8F+et3zvEPQLRGWZXC37zQT/kJJJpCjAhbBw5HGaSZ9Zn9elHVgP80tNzkv5Rv2P+/P
mRwus/BvyzXUi+B+k/rrcKRodiZL4GyXfgC0PBHBzSMx+j2z4fmp9Z25J7h+Gu0XxhgA+QtU54W7
sYE85mIUQz/sbhUMwYR9t/P2TAgqhF+AvV8+BNpwQc57zk5HnB9gANw8yblhfbH278c43uDuIXf5
hNL+bsG777rYDBHJGHeHIDzcKWds3nScvQbq/gCDoO6TnBnUzVjOO6gDQDBcM3dA8ic2mAVVmWCI
n9u9zlmLDGDrFSg/px4C8fP3nxe+83QNpSnGwhi2qQJhzHv/HY8xVIMAsy8+vMx7dQ6snY7z0QgD
sD6iOS+8Z6DvdBUzxhDekEooESj2gPbnNI83mTBIH1Y6n+324bx4B9ZOx/tohAF4H9GcF95X6zSz
1+PEz4EbTwavDj7YDfjDGkoDdMZixr7v/+fK+IG10/E+GmEA3kc054X3LF2Hnj9WEB2CUEkVkoV3
+/cYbwQe/C7m/elMf473gbXT8T4aYQDeRzTnhffc8TejCHNIM+tU8W1qQwcn7wWAkAwJy+ANOjhu
+4F0W75OR7pPPgDmPsGZYZxuNmPV60IUSvUw9QfOeTwB5Q2MKfLe5cdZhudbxl6Bcp9+CMx9in8A
zn/MYu8rd0W8oDrZDy1SP1uNDS7LgC0jdJ+WciyvIYASy0Tco8tdpp8VkfsxSy/nMDwj7X3D3Rf8
4yn5pxVXu4rCdKxMYDBpgQfuEMvMV9MDfzuVZCSivb+dS0TZMXb67uToXwCy96fO67GdiqdPPC+c
52kRPo4SOQN6NIZaOwSg3D78vQnShLGiQhjs3lbCeS92jD3N+g/3Kt7VnDwqmcjR90B9uV4iR3Fe
OC/Wwb2/GcXnTicYQYSU+ixyomfIliaYwSIgcB5vH25D7zk7HWl+gAFQ8yT/NKxBKn1ah2+0Ih0H
UvBNMCi5A771F/cugxh1qLbDIJx1b/Q4nO+7smlPvJ0O6vEQHKz/uTl2zx4T/TnA/pGLVumUDbRf
2iLvv+6MCRQOO7oXcpyq2TF834H4uonqD8FN1Euu2uPPHXmiCGSvwCyAv2t/i+YvXqDVMRE0Ovpy
DadjZH/6QDgegpuoq+V/wYoiIhyLcEWFBJB+/g9DEMCGFYUe1hrnOzj+en/+DC3/89fN0H+L5x+O
CscfqewR+PWJDLUU8P4qw6vC8gTKpWBVPVQZ5q4yB9ZOFx5HI3Bb4iXZcUTz54iO/x68wweI9RzH
kyBDgWFROrgKeLhBUUJQbgFqLuxO3SO4t5y9Bu3+AIPA7pOcF9Zws8utKIAS9SPBjbsrzn5zM75G
JSTtQl0zuOz2lafvTJ2O9AtjDAD7BarzwrtLP4eGBqPcgrqK8VB9FkKPX1SZVaiboyoQfg7V7LbP
0S1ox9rpmB++3NMIAxA/ojk3vCvPCUdxJIBXWAQvAqT77eDmtDXoCQGZfhC9eXAkcF7hxXrL2RNW
P62r8QMMArv/meeGdVNF0UjhmTIjKpiq9rc8Hms2wV188o+aQSzWW85eg3V/gEFY90nODOvNiK0g
5AnEekgKFLj7kSCXGKaQerC3fXD3sMWBt1fgfTTEEMSPiM4O87HUNAnqFcoQt7c7mHmtXO1avUD4
Nd3bsXlJvgnT70maPy/He+TDcH72eeeF8dXDu7UzDsrg+IfgekoPkZm8DFfB4gnFlNBBPeN29Z6z
0/c0P8AApHmS88J6AdWSRlPFu2BrKGe3L0DK72gFmgNQFYI498Zr8CDv9u3Oer3n7HSs+QEGYM2T
nBnWRRDb6aYZSROHWFyoaPcjIxq0/YDEXozE/WrgdvbiwNsr8D4aYgjiR0TnhflqPWI1NEkGExk9
pEMd+xKoDBUZ5MOK4Awse85Ox5sfYADaPMmZYR3Z4UgJ3XDPViCEgBx16EITFToyilTlDCmrHS+v
QJcbYAi6HMl5oXt9D90ixzGQErCZQdnCvZeZ38eQFQyeD4jVezkSaMvX6Tj3yQeg3Cc4L4wvwqge
A+Ku6gYYR+C+/PJlGloCQAFqcKC/XCu+Y+t0hHvUAwDuvf+88L1cQyvb9HHtj1SKAWS0hJ6qbvCh
Xmwid1v4qRAevP5c4f7O3OlYvzDGAMRfoDoz3DeVM4rWDRFCkLkMJpMfWMmUSaeiKVDFcnfJ4k7p
y46vV6DdIx8CdI/gzDB2wEfrj3JCd30zwcNBD424eKsJVEdTAGSMvhdV6m3sHWevwJkbYAjSHMl5
Yf3Z8X1nHYykbMNpDfXE5a6z9fbh5TiddE4QrD7LY38O93fmTkf8hTEGgP4C1XnhfvVw5YQjbXHo
5SMxcnBu8ZiTCbRy6jpj761lnCDfMXY63hz9AKw5ijPDeZ2OdNmCWDNo9KKCjXtv9eyHF6rg9sIQ
fMkORlEwmj7f25BgCoy9Auc+/RCc+xTnhnMxlp8DglAgHv/gxzi2fYsEWl5vK2318QWGXgPvc/JB
6D4nODNwoygd6Z4FZ2/XlH5/m+YNJtA7ANrgIgzt17YPZ+q+6vh6BcY98iEY9wjODePUGieQDHp9
QKGgLjDwZSWMdHWjQIZvK+bBWzjr9lXUMfYalHv0g2DuUZwXztflJh0p+ht2K4SGqgr0+tg+fCIr
RH9D+x75KEB0z9LpEPMDDMCYJzkvkN9v0hFPYyardF/EjYdYgUx0CO+HkrS7vc7Flmz5Oh3nPvkA
lPsEZ4YxxBuM1Eixs4JARzUFtOftw+tcYEWBW7WsQvT/9uHi+t/vOHsFztwAQ5DmSM4M68gfJYGj
CyLqBHJn2uweXv+Cu7IMN+WDs4Ov4/ce2HoFys+ph0D8/P1nhm+Rh2O17EEyhV4Ph6R13uAJZm8R
ShNAZ4/dCuBuye+3jL0C4z79EJT7FOeF8w00ZxrHKwkF+hRocPzDZFSAWFSg5O4OZc5f1bF1OsY9
6gEI995/ZvhG63EqAEE2sQKHMShXOwD5bQx3KNjn0Jtr73bmIgBvOr5egXCPfAjEPYJzwxgKZ+cj
OSwgOohBNSBwPj9t1F7pCXBYqNAL96lNE2e8von2vL0Ga36IQXjzRGeGeZHbm/RblI6UjgNFZbry
Xbz6BRdqBpVIVKhMsXv6JuybJ65eAffxGEPwPqY6L8BvH6JxetTDBkeIQCWSvb7FQ04mYM3unv3r
nDFsy9fpaPfJBwDdJzgzjDdJsc4fbGck0zaU0KXQr2Uf68dbSsAYxjrPBX15b98+MfcKtI/HGAL5
MdW54V4641TSBi0N8nGgpMn3Ooy90xsqadOuiiPlju3bTcfRa4Du0Q8CuUdxZgDbG/9+lAoIYC8h
EtTVxd/LRD0HmIkQ4IuhGsah7wHnr7rdMvYKnPv0Q3DuU5wZzoGT22Ncp6EAnAzCex/FvfVIPYcZ
QgvAnoJBX/t+G3vuer7t+HoFyj3yISD3CM4M43xTQWv6cVDucuBFCPvcPfwJvfVlQIwJJEZvH15o
7zh7Bc7cAEOQ5kjODOsCYgHLsZzQkBANfmao2ni4SvW2NJ50FZR7W763pfesvQJtfoQhcPM054Z3
EI6jiHWeaFC+FREO4B7McP0i0MzmUAZS5Pd00XH0GpB79IMg7lGcF8B3TjxSqAG4LaCwGOzXfXQf
L7vZhEKPYwahBrvdziliO8ZOx5mjH4AzR3FmOKdRkY2Vi9MZwaDEHHgoX5bcEF4Ed2jInv1uMn0u
ue8OvL0C7aMhhgB+RHRemH8MR4rrBeUbnFmQ7rwPMeGDDyTIkwWPtbLNwIIlwYnwLV+nY90nH4Bz
n+C8MP68Tkerx0wh2xn6WfygogXUUocMPGhtvd/0HMg7xk5HmaMfADNHcW44Zza0lxvprIYNzSCU
SDrUG+J9l7va2129i7574/P6wNVrgD4aYxDYR1TnBngzlp9awiIUCD/E8vLJN1C7BJaBxA5Wcc69
8XkNfL0G7efkg4B+TnBmGG/Wnr8ZxQza7eiusC+Uq9g+PMrqBG5ekIEl7VUyTvv+vOPsFThzAwxB
miM5M6xtJx/JiwW9IKFt80G55mU3tANQCHR1lrhmzp87hl4BcI98CLw9gn8auND9AhI+RwspAY+E
KEG47m6z8hDC/QryocEntXdEchGAO8ZeAeX2iz3RD8GyT/HngPnjjheQ2C9Br+qnlhecMGPg1IN6
iV0b5N39kz+y+tzurp53Tbz57W3vu/6orQ83vz2a395e3B43KOAoRp4fzCDYW0G7rI3ntjQG/dxB
e4fOgrt1xeftcGz+yRNz9+XvnhgJ7ijQUgZqYL98UVUUSD7vUttAfG4fLhdi3Pl5p/9F8/PXtTkA
KXm59sY45ogygd4/EuQSc/ZiCNUB6xK8Ih0Mjf0rSsfPk2j76RXeo+Y2/tXdMX6994+87QmCti0E
iexQOoE/NhCYaWQoQXroOcmFFPd4/VNn5nrxN88MuIpkSIEi6j5Eizsw1M5vCCZL6ISyE4xcdsx4
M7O8/NtnBuQhlNuAniDbh5sZKKoyASfcPtJxtyh2FUrHm5Prm795Tsi2bj5Ebn83T/dOUWWCUNeZ
bJ/hLHLq13gzc2v8vTMjgeLZnZ14Hyx1lHzE4G6BwUao7KeGOz/Hm5mXmgT1Pm182QvduRnYP/dp
Wbzs7RqtQJc2CpOzfeD1v2Y3LaHvbe+g2p/JT2fg2DMDxv+uoAcEwe90Kt45AMq6DIE7FO6kL+lc
PRT/1FPppV5rvU8be2ag0TfUngQ9Zb9buDUD3daoAr1JMRjftg9nbO3x+ufOzN+8ZiSoukmgDrp4
yEnmQq4hkAtqNsKqgVjcv2of6f/5e/cRzAlIVqgpDoab7cPtIzAHdCY+Bk2n92/4y2bm+u+dGayC
exEWA8RxvqjDqKAXS+CblMW9bOY8U+Pto9lfo9393H2Oe/eHYpM2N5us8PNs23Lc2kTGOl9Pw9zJ
m8Gv/oB0f8i9aFzZv7Z8/O0tqOVS16bsWR/2jofeEflUJP2wrvuEm3WW//ZWAFW+8zIjosqg8SsQ
hfD2TbXZvaSCvO2uP9DCkhBIrgTZEUZpbv/2FhQbTKAxKJSeAqMahgWSRZAvAy/A6QSsMag5J8tg
FxDZrtUzTBJkUjdWFD5N2v73N2ERvI+cMM/gaxEQ6fHufR23MjR0wXLXyoMRDAqkqICCFD+sb8CT
1739fxrBqYqm9PAyC9JbpfAbo2xKS7MF39YSz/8k2NKXyLGXdi3HWiZKSxrklhY51CvmuPDECyRW
CdJk1n6wGL0SqddoahPcmHKz8CpvlTfkIyMWDKZE8kwiwu+1U6xAaflCErYQqYANyB539ZLV7yQL
/t8mH3w/faigPq5mJdTSoyb+kFnOleDhL8xssFY7wEoVer9nSvTOSc1IcxgVNShFMKeeZ2pYrT/5
bmyIbe1oLbFcDbX+SrIdU6cW3VhFsMr9G99tW83yq1ZLsHpdt5KRNYmkebW7tNXmug3rq7og77L4
Qx3hRWISU69d357nUvl75JiLXG0XPisfaUU2blt70zpx75rWzLTCQhcxIcuoQsoGkYBWmiBkRNZQ
JKzN2nsPc3rj1VWoUcuZNYXi65lc3CltQIDfRPLXGXz5CyVKhESTcR3fCbHK3lk0Mu8qJJGZ2SRK
puEoCAOdtIxUOlZyYSVFQbBoaSwZsRlVC+rWwvusrLDmWm2tY9Ou3zV1mOlNrKrvU7uStdip08sI
e/7KzT2maFVbhneoSoMP1FZVnaaRsCxogHSchtU0dxKyQq4TvRNJ1SxbhZihpsaFqGXgg9cQS9tL
hkv7wU1i/0JBbfs1cbE0c2TBvpdc29FCOY+0vClCjVhlpKlucelP69hzNMKcK9mxbnCRtFqgAG9m
wnLoTfvLv3/dy4/e8n+I4iZ1LHsvQp5+/fddFMB/W5rvf/wVLLvff5tvou5GmfFv6j7n6V2wy/af
28mF3i9HguoHomgn437w4k/JKSL+kZzS/KgI82Mh1VEdhJQ0gcYBKkKQAI4ZaDEgcA5CCqxXKpQb
B7UQ0hKISkBCHIQUyCK1a1W/jW8m0D3kuZgiUCIRQzI525H9jJiC4B1eTBFwPlCVgI0dEtSxxIkp
n7HaE4TUXWLHc40kZXOzEpCWh6SeOqxOtTJktlYy1VqwxhS1VoivHCHOLwUzjKdSQpERCaI5VZUm
1V2vTFbEcSzNz1L/XSSoztQR4ws/qirNzTJroUStbAim89nJIk/LbYdqdqxaBhOs3yPRF3XiFu8F
Qi9KCWea1cTrSM4v5cZU9KJUbK2t8NoRXVtPIjHWad0Qrc5wpWWKh97ZRPTyWZHh21RiqebHpqGm
Qq4pjutNqeOlmlJGt5JQ3BUms3U7sytDgHBUPUtppEkkuW8bC6SteWe5tFpCsKqnJYmyqF3z0qPx
wmPZZVULmSab6lz2isvStTz4YrW/EipF1a2kuGGkvSwEdGmj6oq0eEFKTKcsTQ2bxTkIzMh9j0U7
1n0he2+Vzn3cWqtWrea1Un4MWKUFoiZdhClmhtmAFIpN05+zpAVJV7XSzI6tS1Rb2aIQqnLq1vCr
iXJxqgqxdx+4qqTbYZIbNCCpJki1Pc3S2nofIvxJZMXX0gtU2P7qlZWERoFQaNRxQTUpUS/yrJQ1
lwjOVMhLT7MkjPWSthc0TJdWqjyyxrU1wWaB5otBOhMFZGShvantjGqmQxtdrd3cQMRmWtn4vt5I
TaK3BWAcZHKkF5RlGvFzW8vgRJ+2cEpqWFDRNMgKUwtqvHAQSOuaFsIM20ye2qHKpp6H6rlri+q1
x4KHwLeWudzJTCH4ndoCrEqvW2k1znVLRZ+r2kQXpp0ri7COl3UsOLPEdeHrVVGrSXHCNL9Rck1N
m1WVeB8qOwXiIr5LJOuhtPyvLLELw7QL4SJ2THHu50K8cBzzzpUcYVqKjqlFgtcYVRPAJGQCM1Sn
bj+kQoEBVRiP0WSWREWse4H/0c/qVi/a6Ja10T2Oa9nIaGHNZFf4QkJkTyshp1gLqRTPcWb6s6qQ
hQuCXU+rU7XUXI/O4HCPtDCIPkZN9s5G6b2p0I0px5XhqsVtVDXvUYQ+lAjpflymWismyzANM83M
I0dTrcafFVamx7Ld6lZcF7OEFg+B3QoLX8LuzHZc1cBhZM1sptwnbhzpfmL7OomUd4njl7roN+8L
yVF0aBEeT5MEcpkE2TGYZxV6Yns3gg9LX43t+jIXZUeviPiohsonpnqpbmI11mIZtk/KmL2wGz8z
GgST7yjeCkd+rZluE99Wkr8xFaXScjcKtf+PR9LzswVslJ26Cufyzl16pDbfbcJwk2WbzQtUh+MI
DA0yGCEUOHBA7hMKx8H+OIL0OLg4Qdg2nFZQSB1+fj+O6ISCPR1OCTAeQz0aGdTpg9ZMoNFsV6AZ
FGcZCvuq5KeOIxEfnUeg0kP9MujAAhUJO1tSX22GU0QSQIMKlzZSBL2t03iFuh8VkfJlLn4qEjld
RRKORb0V1UoXkgi0vO6P21e2P4SgKX0tB31r98dasLNnL29f2P4tLEpPrwvf1BRYnLITR6ustKKV
aFm2v/t9909VSpfYZ/k8pCZd+MTUwgoFKwUF4Wr7r+2PwhEVTysKt5kJiXQN4jhcoSwTPG37z8qM
WDvd/jPpPsUjbtDqSIqxFslCOqMJKPB2JSwTAto5ri1vSlTvk+yHiZYEca3J1Nby9qKSQCcO0mKF
RMUvtdaEw7XGIZoqNLxwWpSAzE0aw2EJSHSGZ55trVGdh1pTxx9TJMF+85QH4Voi4u9BQ+13DXZX
sl0LM4+05sIWSKwHBclmcexf52L5viK2N/WhBajeILPQGiE1nALO18KC86a0xGmRunMRW85CJunK
sWrnIs+VGasK0xBD+0ucShdNbbkzKA2NNBK1V4rlOxeCVHyo/WzukFzWybxO2naGq4+eXdqzAG4i
RVUTTaziGQ7IZ5H6d1mVt1NqMs1xfKwHYa3oKAg+NJnj6ZlCbZ0IsTxT2a1qoXLmtrjQW6R+CVus
xXFaT2XTlYxGZJdNKYJaHajCQmwid+pkWaxHBUMz0NAtTUjcaZ7P3UhsPwr2TZW7v/t1OA0duNcQ
P9MSU0SGJ5VoxtqiMsBWrLt2m2iVCopToVSX2JJvAwWRheikcGlyrj2zIDMF+YJmObnhIxCH0E0q
1FxbvSJZXC/gEvtNCAVqhA5mq8SP30temnzA3kouU2Xa+EKuNzTWLLhnztSgSkE1wsQIESr0WGhv
FJalMzsLp0KjCnPHZxdWrphwljiBVkj179iJLd2LHDSrkZoYoUnvq24U2lx5bv0lNJN8ETtlqUlq
+9UxsTNDaqtvN0p7m/lRYDS4fi+Gcag5skUM26kkndjkwcppo5WS4hm+AsvGdONl6IR43gTpHI52
X88xXSHizdPAZ7ogVjdMTGutTsxsViVwSoRWA0qANKvtnBnUU72FVUpTNafpSiydmZxWy5ZWepzS
+tIR1MAwPzDsLWW1NEK1LOEqJd9ip7z3C8E1mjb6kOdiqKO21uBghv2DxFmc4mZpS62BPHGKzDjR
JQE7uuJkN2FaFUZTO3pUg3YoyLLhChlsxHwRUjhK3cJH0zqSdS9O0IVgeXepKIVTR0AXYrtICHl0
4F6lB14gL2gkXqLcCrWMiDZcpUu4rkvRPayOULOKypmKDpU0sDPYRpg0riYwDUsN02AVG46Tfinl
wrog/lyIabRCQayZXkg6I4BW5E01Q3mBtCiqNVVuCz3ExIaV5U0zwZo7LYMz3dGEKEvnVPTZDBbQ
hyhttLhpvmQVKG0pOCymTcdYEkZELyQrN1rbypYBuQsQ/eopZjxDcKEUjSoJvtKMIR3UlEpjZqlq
0qy6gsTrTSEr+YKqtAU4zNCASjmRkXrZZx+W2UKRyky34Naft4WvCaF4ATp2Nc0CR4vZFdhoAJ5A
Y2Vea0wO564YxXObscwQcO3OWVr5mlKhx6RZWkH6BbQMWUex5C5AgMx9AlvDtgMtscNr2n1IlATz
tqyEua3Q3DDFKxEJgS7Vqfy+EMmjL4NMtYpZ4dTv69LJ3zU+afQyTa1lxm7NmlmfMkU2YYKcetGi
cJnCGhOLhs5av4k1G4OBoHGsZl66itamIZhhPGZUpfiAPfgtEK21JeipQyy99hzDTENdDfwS1Meb
xjKFObZBcpYiBfVLcYzcn1pZDKvRlhqQHo7OCP0k1SLsA0cItdqyQPVVQ2xYqQ+aWxHoQqhYMyVU
omlbJUuaY1VvTN/RnKQyL2wMl7JK0eSqodOyUjcE7Cmzkjb+omGwz+NlZ3j66tNwCdcHLVTT4ItM
vglBkutIkEs9952lGTlgAYq/qVGIV55ZLoQUFQur8u/qwHS1WkjTeeiVvgGmGfpetgPdDTMj8wRz
2SKQm8VjnFjtwmylT6xRSqP2kKB5WRUaUcjwFFZ1OcMgpmKCppbfLBXlxlVtPRXMQofrcqZXshfC
EhaqZdiA8SJAQXnZuvdtLME4Ui5fmK4eUPy1LJOvUupKGkFFZiSF1OiiZwsac8P7mlXrupnFgRPo
hVBfB2VcGNBJeeXaSXYhsWtomh5pTej5SwWbv6eRWC1Vu4BTxkZLM7Dn0NiP6CQPFd2XWn8h+I05
T317UYHtXWdWG7wXYkHVIE1ZM0VsTgMlypZ2QwvDztMVqy8yBFtSqqlppLb7oandUs8+pUFpzQTQ
QYy4zUutkpp5zep6ZcpJoGUyW0huEMES1r1WSq9DuxK1yLPvkgDOohZX5hzuWJnuhSA0Ku+bbJXh
NABdWW+yRtFdsQCb4ueSxAtWNldxEXd2wWZOW/8zZHXIepwUhk+UTn8Jv4WMCjqT03Qa2olqhHCo
WFlz3XjtXUqzfOZRt7ksBVMDtSHRHTCC3VjImbpCK194dnsBcvqdQ2O4uUjJp5TFdN6I9J3gzsrM
r+dCJl47bmrreZm0UymCPZGFmTMHH+CNIMgLJieeFkZ41qkvq6gxDWoFFy4S3ymhfAs754uo+s0q
ieN6nnr2ioE+s/vhgSLhZa46VfBNLKuGQLzEkO0K1IdSrkEORJnhJlgLkipaBi0TV1H3Q7Lx1wCO
dENUVbAyhspU9kCot57/wY5jWHk2+1raQTCNvWhRW7I0Ny2xBllHElVzAvlOLMNQs83md1Et3WlF
mCGotuxrsRjgqaWG69hxi1VBQPsqPUECLTMIbkTPLWdN5upgNrCWTiwvEjXXWrAzzkz2aDZZMpUR
2C8dhhy9rlQVLq3hohKEe5D52YwJybWVl/IMrLLRigpE0mkF9gmPEjizmN9oaaJGOmlcWKaNXmCn
mbty9iF0PMMMBH+Za6kol60udvLbraJYS3EdrXBYwo00S28k5oAC7WHX14KyzOHCrkhGJYFW7Uk3
1JUtQ6CKBIdEnKxE27SWIXxmJobiKsijKtAE2HlzKlfXjpgZiuSjhdeptmIY3kkuojrI/6uKOfUK
nDPlvM7clUVteVbV9nUtRdWqITjVUZMnuu36eBElsZ7bCliKCj+ZYV+9CbO8XUrObWN/slLXMcSi
jPQtO5TlnYS1lwoLnJlfmomGktqwa9NbuSnWQ4rxKmxsRw8EBDohw/5MyOM7l3nwbRvQpGdFLVy1
zJOXQYErkHtEA/txsLJi29bEJvCmyEWbRBbyqRdQe5nQUE+UxDVogkzNN5ms5U6ZGKKTKYZtFjEc
DEWysiWcrALzK8nMj24LynJGAsuATSJK6k2QS+missVP4CDIZmDWL20crarMN42iKQLNU0i+cFEx
bcvcnuUp/aJambjKQqUCOxEptdS32lUEaZVTRQ2+Bk6azVs/XLVCka0U0KPyAJaUFX5Nyluw+kA3
KpAXthi9C10kzCPsr1gifaytWPMS785JBDDmxFK5KjK4kksuXTNHaLVWts0VVAyXYBrMxHCqGHRz
2E7I8j+1rEDAONGtgH0BPdCeMexeRiF1Zl4kznxcbkrPFKZtuDLBBqY3ov0tr/0LVETSKhbvYhVL
SyuXmhXpLhEkEmY2zWTdV+NUL6KmBG1UVPSQ/S97X9YkJ4+1+YvoYBVwMxHDmklm7eXyckOUy7aE
hBCbEPDr56Hc7+d3647oi7mYmI5w4Mwsllyko3Oe5aCGBMMo8DXNOxs5mN33Ydat4sEagqEM5JJD
Oj2cLDseq7pVU4qkr0/7btrOMn4cNxJW/bEx9K0NI4Dn9S4Ld+hePPTpk4m9O3HJBD01lqdSi7Ix
jYZgKj0Ubr5hXhG2/WdkFHESSASb0M/mGdjZ0Nt7Mso9yujafRgQbAviZazflkvTDE+LYW2pdLhc
rGhNtz1yzps+hXtrVVMzvyJ7eGkH1WBaTZcgXtNYc7+QorAN2yoXftlExP2QaRb4ld6Cshna9QSq
Ys27UPOkl61bWUKF51B9bCyy5i1i+c9J7Rv54A5ul8Zr3Cb8GIXuaA0V8ZUo1zbckpoqpwiXLyEf
MNx76aXStsaU6vbarjNCBwF2BeWPSqhcMbsj3lmoCOmpngGkxlsTncaYZlLLpkRlddPUpqm2exm0
OjUzThd69FltlBQzn9lFy52c5/1I+bhd1YTLImbhC4U8N2XhjoC3YZAEA6DEnVdDl3Ztg2vr3k9m
vfEzrVEzqyl+GRoH+YLjTT+H+cbsLkHgEXlMPoeN+4UJYFTL1l+561wgC9W5N+6XlgZIhAInafp9
zEA9BdVoI6UOA2DXvbmCalvOzP8iOyCQYHaWbIh+SK2t6n1j2wwZWB14D0buGKNH7Qrc7Z+bttcv
i5rWwgD6+vn6QGyZeGwB9n1sahKOSddSfUX/5vckPd895wEL6VQ5A50rT2gHmOrwGnh7nMRNQ9LV
WhcMzGDOZDcsVUN8XbU7i9pEEHUygCSA384Fa4cVMPGwFPPHBsGoqnfbr5pBBj8fCUNSKgZEa6xD
XSKCacxpZ4MMsjTQ7JVZ2UyNPk2Dn89mRFnpD/dxR1lpE4Da+0CycIjjajn+9mvz/lrL2zah1trn
8bHLoGRdEc4fO9xes1g3JSqveXB9ueGK9fbmA3ZJNx0FFVcCC6gi8e1gUVoy8PSVisM6mwdXJt04
z5U/RlHuC/XJOGLG2hDzxCgmUqexv/envvY+9xpYgRQR65J2ZBjMUfSAUmyoAEH1Pzf1sUo6gMNT
Psx79b6x+bKfOu1m3kQkwoZCGhvWe/W+sfaHwbPI+X1Z+/UysOM+wBzaZGBX9rHZAQl3sw/0OdJD
tjX+az0JWji1ay57iEHFdwTfHaH4RKU677swl44sUhW6413er+2AUr0t4m45U8sCFhoXiAE2VhcG
MJpJ//59Iy37q63VUzCHUzrHzoch9jQWzjpvxjjZBG8uagxksrhzX46TW61ISsuJt2VoDfsNw8hL
fYd2mScc/2pzEJctfxGbRz+v3aPFk07P5Mi+aMZCp3n1l4NPbIPpUu/1A+vG8KnvkRrYUdqzHlO9
q4P7Om4QV1n7bR6tso6XqGp6vaaDv6uMrHzLwQOrdEYW8ayZdwlCWifCR2GwuopeRvfLbstzJGL9
uZv4kij867n3ceq5m/gu6KPVa9RF2AO+LCpSwyeT6shez4EffJ91+8xsGZ8CbW/F6oUlMyjPaqbW
x71pznvXvdZSOm/doCqAAh83V3qPY0toFvDOz1zqssoAPUfxtN72zfDNjqM9a3aUlmr2Q2CFfLkY
FZ+D2Q1vFntWRSy3NZGRia9N/9UxrXfp79ZW+o+oQNxsVNIUYxNn4DVopra9P3MXlS/tHZnuVC85
pcgnNtK5xWhCXaK6zcahG06iHserqdf6Sn3+GJjXbWXii+uvyWzPBMyN90xi8hp9bKkT32JVpNk4
B84zC6xEzrEL/qJD4cy67Tq3+1TsVhyU4TbFV6aEDy5tdtJRellMZVgubK36PnCypRdbGXo/Rtbt
ZxJwU+5IR1CARFbeTvWz2jdksTYSDB76680wTVvuzWTJWGS+tlYz3QXd9JGpyE8ZWOeqtmxAqDEN
QTlgMX1fhC1klNXWCHmi9lTUnnbSOnZMGh/hX4AzqqJRz4Wy+PP7S8iFtup+aGMNXAubbdNLxY03
JK2726ChgNIuB347HxtLRVk8BZh88VR42y5S5WAAto6tCu7TD+KI3OMSmxP1WGGppaviY7O54z2q
evPzJfcddO1d8mFeB1q44dJX7xv7eBSBqFHz0KbNseIM7H5q1HZ+/7uHlb6aUJ61SceQK0h7Bcvo
TkiuyV6rqqXI49437gpKo8bwte0FygTCRpkEQBCq96SnnvCh3x+1Dm8L0Tkv75WOQlkTSuaU6+p0
pxUDhTjON2eIWNk38iwXEp8s0scXF9SNUgsAwxiwSu24gFu2jp96ih9vWVuCLDfWJ3w8gCK6xISB
6KFmiB/W/eoIL13q2cl24AWJv5Lvy7Y6l82PLlHEHcB/e98mRuetemSUV8wxS4Wz64TX4pnsHkfx
AvS4cSVPvNoRWa+GOz7gWsvgO9gE99Sldb7UZEqDzdQ3GK191m4KIVK5Gcst0eRjtLO7aM570y2l
8oYLjVqVRgDZAR+ZLO6PUENBMoX3fPFFrgXN2sF1zyEPHwXlPwBqiRK/t1jXomf2mLd7w6CyWD4I
Lk+o2Wi+RVokoDWsZMRPkIzWJvJm69w8mpytGPmHtvG+663rUBwJlRjKXlHH32m6liIWQHqmei7G
mKcuwEWEx6VYByzR4bTWCX4l4Xin2LJ5AnRxyb2gXhNfr6aKHRexPNq6rG/wZYf7ILNwEnEye40u
vCDxTXQV0CVleg+/diI+z3F7lcNmQGng48f7x8CEFWjpwV3F3RC3wOhwX9Ssn9iQ2CrrAfKCFLeR
3AiCo/URw/b9ojdHlKHen1anFgmSV57zBuj15IHMHLz+6goJaNPizp3anEy6FgZo1Fw9fDnE8RHK
iWsK0BkJFfFwQ4CVthb/vtrAdE08XFfwAak3yi+NiYOTK+stsds22+f91pmsywYzTjLM1hOA/qd8
qMG/9M6nZQLse6SxnXm1UV0n3LWnR7k3nyiyosepx8eeBg70fJYAnJEONi19QiHAvZt5kwaoOHua
9t5K/Ror3h4EadfLZ+LSmxA58TLN7GY9fuhh84dryNNVUZL4xH0Lh2gvwvmli1uStDL8AOrnJfAn
J2fa98twbm9MCCgkJrVA4tffDjSqQSxYEkuGw1HPheeJOe6pq52blmM16yxRp9ouonH9qHkTni1n
e46itnDIFmc9YhZWtfE6LEG2btqchLfOAPOdvtAOJAUWr09tQB5dF4RAs8R1blOT7w65IYDipskG
bSL7sZKTAbfb1g+ivtGbpZPdHZ3cBmti12bJNuJ32WYNAAJMkFuBAB/rzKlPQfXI2Isz1/tuxfM3
z2W3IHH7lFqqRWL8mbJ7pml93uiSADWkiY30IAFwAgArCAEeg6rHta+O9NzUmUweStMkSKQHfFk2
gkpdRdb4JRj9H+tbB5YwaWl3Y212cJWUfez4GypVBvBuFvksMLrnNoNaBSVbf781npfsMVAr3ypW
OfXPExRUVrg/DYEdoV7yMp/63UU3XyDJw0wzpE538ok7xgAe8Ip52jxQ33TMdEuqXpDM7tVWLAaQ
gM+cDkuX52Q1YJZxwEeRPBvdT4rzJePC++DP7tfGgyhlMHabsF29dBJQuaMbkTQOu4x6VMW8rkiV
gSZ2m/O8Aw4ft4LWmHO99p/rJh5PdbhcpRLPwtd+GvO9y8iC5EfGUcH4xhAoulfqrMnSBwSI1Lin
HpiT1BkeQwAjBlnPNHumIF0L+RwWLNzXOm36096pJYtC69G26/mJ+e5HtcWfO9GvQN1YXM4I6RMj
t27d/KDc5+lmqAd+vTsKNA7OqMNqxJBBcTq1yRTJBbMfuce0sWpqwSnkroCmzAA3hlbDyYmnmtRS
wZgYJ6YJFjaetI31dbKmMqjrrHcmWvCm7/Nwdfw8GiGRC5cS+ccbJnvGRhs/Y7cSwAouimtmpaF7
58nL4mCmDfzDgPosIWOvSmWDrJio8xK2c1OiZj7vUX+lXXD2m/UA8ITKfDVeRbzPpWkL5DR3kxvl
YzuS1PbYhNPc7Kju8EWIp6H3frjjfgKzhvcfms8mnMOkZrE+y6G9Yc8CsiFtLiTowAANBF9DjFMs
rB9uagtCIKv9YguBZKWZP4JECNLBc+84wMEzV9ZlCGZo4vYlSiH3Sdp2vlsZUwkWeAndhgqLPe+D
RiW971oZZv04MpLOYefla+eBGRxUsbTx21wrfDN7T24o38/LMaEmYES1NfYJlEfh0KMcCHpMEawT
EwHU22G9hOaQOsm0ogbd9IQayA5z9CzOTFfrHGU5RmGX6jb8AnTzbVDdWPhNn6zmHEIG+NyoEHRQ
G6KGQJJIvbdmmy9iU/YZsSbbV3kmNjiiOKR59C0snU7aaduFYWLxAzKCLFAanjDbvmtd/gqGbSia
ed4SoPdB5lv8aVSCJEEoHpcNQ8xeQdh1mNLZvG9d3vadSEQndEam9dkPVSXlyItoWNdsZWAgWW9n
cppHzC6GoBpGqgi2pJkjyICCsIKIqGjDekz8DXmljXR9WOUJ2e+noQ0wNF3Ck2FxbhoQnKbtXv03
HrTerdsvny09NskYKP8cDCzdTUhySBIgHOsmlQdrRBIdTT8QY8J0sCHD6tblMlOwCytiRuksQF7Z
rvNIxl8VIKpwBxXMzQi0J7oFl0sK54AO1eKrNirnxWdlfeS4vzbhkQZzl//ltV+7WLsztwnKMZoO
3eSkTSBU1c0ebUGY4mFjKygKgCIMKSicPoWICH/CyqYqr42wIP7af6xd8N/QEPXvh7/v87uHP093
7K4OMIG4mB7OcYrI03fO7uxg8Y4LHpv3Y389/fkmfl3vd6f+0+4/r7eZ3s6psyNU19yk7weaA82h
x8kNxEzIvY5LO4Q5J7nbOpHU/WDvXlOG1O4Kn85vAMW2k557UQ4qUqcO2XXec/JGNnFalo/NoLAa
ek3KNqZuw3Cs2qH7zHezfWEtwjQLw2vk6uBkuTsQq6MqiU2MbOjPD7tBTtUQocCZtf5SH3gh8qd/
bnhEoAh5fw7VARRo7w+ZGw+geY69JjvklQyA9y7QF8vLn//+fr6wA2L98yztcbX3nd43xOW/nenn
i/6O3JIoZM5Yg3/t9+tt/TzXr+d/t8/fveZbc3QOp3I4APQAyurKAGpMQn/zsven7Bin0//89f3R
+2vvf31/+r55P8Gvp3937N+dSmplkLfhtxgPcgREG3Al8AYUnxYD/Hj+ty96/Yia49ff1XFQ8+ug
9+fvfyYDqh8dnc1BHYwaQxp8NR7WKtz++fD9T+8bKNIAkVnnX4f/6RLvTz3beP939GU3zduoJvVj
/rPm+feS5//1/54w2vu3Bo4EHjXV/V6G9tP2cRz1mxINDRgcQPdoXgNS8fBi/I8SLYr+Ae+E7fvH
JvqzEg2yMATmyI6C2DvU1L8J0SCZdnAVG8RCHEIi/R/ZN9Ay/s+6aNeF9zVGewjcuymCUu6POjR7
G33tdbV7HtrRSzcRAVtebxYy3EsSVWwci0bvE8RXgZfaQW+VkEd1udgnL/Ugv0LdPGztpYc54K3z
ZXxewshN4x4Y3GJJyPudQ+nvHpp/3UD97x0+AKlHrBwhFGB0ivd0Is36YEA6Pns9gYlAqbmt5p2M
1/GQX9VkHB8XNNSFWJvQRxJBqjAfroTw8CfEerKwmCHY+od7AXe7gPbH7pdnJ3LHk6dp9HEf7frs
jdQA1q/nbIEE59Ga1ZbyYCvjUDdLwfbxR+fGp0WuZxtY1DLHNwQkzGYDfYUwKRTNwfWVgWt9mOoY
XDuzy8muT5uzAeNvfUiN12rZ9CfYcRRcIt6J2915bpq8XaYbsurPVqxZItr16RBVQ33zOO5+AdGH
SdcR2RLw+Y8hw0cL+vBZk+hZT1gdnbZYQjdHSf8MtLFJ6xpOknUf09af8ribKtvwouv7bHIIOKoh
c8cRC1ZT7Vtf7GHI0tA+1Co+an+wF1FdmtCctoFVAmofNM8qbJdApVp3SKTdL5YXn9kkL0DKUUXH
L53W58VspS1kAVQFZpHJyUI7Kg4GPwT3CnCQ18lgQfEStLQwpD2trUjtmWeB8aGxGQvZQFtB2L3q
5qK341xCCTeg6O9lX9oB3pDYrqPglQj30zz119oDxzxsuerason9E7HaNCAqX6zxwkQDxodeLZ9C
+2GfmmDPoY5EGuv4FxU5F89sFfQoddZIkxMnvOpGFdKzHylDdSyFcxG1QuljJZvn52MI3suPrkPT
lPaK78EQihVRFTsJ4V0yb+uRTbogq+t4OOvVuXbGb8OzWT0BmHYHjadIj5HuUshoonUoxcKhOIdm
UV65Pd/zTm0J3ixPwK6ojA70pTb4wnizp0vY3fqbBaGTZ78uszytDOtyFEygXZYtj228F8uyq/8f
5cIwzyLywsz3O8MczKP/WjJ8Qmvgv43U4dHp4JfPzsF94Am6ysExhi/4V6RGEI8cF55udKlCe3aC
N/CbhQUNBEjkQsbouF6ANmW/0wyjKXCIeyghuBIXPjusCr9pmv9gNfrlvPuD0+5oZfRnpx3qfsij
4aD2XGin/hiqJy9mZO5X97wEX/cRui6otYybAbdk1eJIB5IqCPwoPbfKu4DMScI1SpVrzwcfmKNC
k9cV8g+fRz9Wb082Q5DONE70HQOvvkNrTIhF92bcn6I64p8WzhY7Z/K8jc6cG2fpL4E23hXCnfE0
19A3tCpE9hLZ23nku32VfLTyjnD9AvV9dLEB8laKTkEV8OXOhnzCdeKq67/7pv+iu368WDUgH2A5
ohtfJxkEwIb8T3ACfxKWqUjsVtyrWRK1fT7W0ZbVaHVSMMlD4OJQXDkhwImNRumonE9mQjUuad5r
fo2AEEGF9wweErDM5MK0kKJ91CgSfM5nrmJRzM4CfV1AQdaYhuQQx8K/YWzrHMQdtBDBEmeqVwj7
StjFeHjpzOjaZbAIDf3R4bJboeYPuj3H3E4lbZ57u0/g5DwHMOTJ+G6CzHoLSLJ7UTWuXarwIwTk
SQwmVfWYGssU4daX07zk/53f705aD6P9X8/v/919+z6idd1f48Jx3G8T3PtH7GNYOEi40PPjMBn8
sqgdfXJgosVdatGcwPnj/LadEA1AoEKJ0HMHxrFfqRhuoAYmGF0mkUHhzqf/yfz2yV/mt+9G8NDC
uoqQD+fCkar93kkr52hkgyfPYoZhaGhv+2h5m9r9Rgf0wfjNpdlinUFWBUnflvGJX1YtGRZKXgaN
fQfF4X1joI7aYRur9QpVPFMP1BoenW5+rjd6nXZa+JZdeKuV1bTp0wDZlqyDuzquKxbXWKeDCyGo
hfvw1Ct4aUMOZY1VsdrPtQZZ0aP4nzm5ckhGGy2fu41nzbZdJuOmQWuXbh19DUDX9ThZNIr7w+zk
kxpl/v6R1pBQN6S9RC6FaROe0TAWdyh0c/AGJhnX/Qz9+Nnb7leyPYmV3GlPkhIwAk0Qks/zLG6D
cP2mDsdR+x3ZzaumIO41P828h2Jizme4jzskYoT0yIQEFJGgXeHX4gE4VuQRMWUXBUqmBo2xSSsN
apEO+EjKmuDo5aj3RDkHw22reSY2Cr1yfRIo9xzXzUc3rpNIQH3r0v4h5tYZLYbylX3woHGMWHPa
6HY3Tuwq/c8L7xNI/6/joeVtjb6NGlbShYqzYjXgLygNH30OK/QE0ifyzr0VnFswYcFs3SnafuSO
jBPWLmvmWc6tCJabqKYPyp3mZF55HvjsdYigG0ZOQ1R/Ni0vpZ4TIth5MrxsZkjiI03SyJ1LewM0
AxGBb22Z7X6eSJS4XXg7Wne7rz5NgKbdyMtnDlUxhxJQrw+jLd9gUHMgxCGXZm6yUOsHFzyeHn94
c7gkTryfosD5YSCFtV0oKJBQgjlaKbKqyqagUkR4ngf2re7iexPXQBxN4dZ9hcQeWRi0DQ0MxFvw
qY+CjEDg0kz8m+0+z0Ln/opk2EfadvLwNpGsjw7okJZeY9XbJYjtL069OYnBgFOehHhJuGUAWVyA
76Vx27NpzJX5YwZj0HehxbM/vTmDosk+exkZ65OFIU2dgyWyYR9rmCiMy06y9c7+Ol393WSj3p7w
6T9Ey3YHhvEyDEHhNvutFKJQ9M0Y76KoBEv1Q0QK3rYNzrogU4F3IRPE8E0bFnDY5TFfnqYe4mA9
fh3qwc3lqm9rggEBN8yrw2QmN7fsVll5vgta25lBVVmJsr2LB9Y81PbZVwoEiGCodEjm8/FKY1wb
O4AGOrTit41n3zHZFiReP0niVUTtdxAcpHoKlzRuhizeppIKnc4NKzolt2SOocJQGztRK06bWRY8
0OBdDDL6riQGpj0r8XarhO2jsEIfEo+m7dKj5kpryhnIWTqWMQ3Yc4cByICVjg5UERIIFoAnZ2xy
iPNPmMAoLOAbGSIOE10XJoAWs1CxROrhBrzRyerodQnoWTD52vQOmK65HLuu6CC+svSWSEu++K4s
a8ioa/gskI3n7rqWYW29zI17oe5+N2F3xvND6eguJodeBe+szYmENhvEtoFabusBejfbp0jzXHb6
VnXrB1IfZPFErvUy3oDe/grnwBVA39Owjxd/+GARAJpuwvReQrOZ+SFkf7Vuzwt7XmD2dWd4IKL9
TkVrQoI5r2V3iVbER0Ig/9U56pgiaj9E2lRt/6rr7YGs9T2TqKG3a9iTxEAxbuI1UfxD3O5ZH0I4
TmooESHrFA6qN3oH/8FHyRcvMT2spAPrq+NKezgW4aTSQairHzRwGU4Yd7xGjhO/UBOdwtVke3/I
tkyhre6HboNr17anZoDSve9/YGQnhg9ny+rKYVHXCdzFFgeZrPeyUd53ephN/EN069x7fp2JKc6Q
cD74UPCbJfp2/O9HiF8wLj9CKZzuIsgd79MwVcYNvwm5pnPvJaseTv3QQ5/SkTNSN4joLXgeoC7p
7tno3O2OfGttfO8DuLW2huOnWdNx3tbUA8WX8MX6DMvWjiopPqEd6jdZL7cxW256t82E1WfUgVnF
/rS7XTlyeETC5cEZdL5pCwg5lAcv68L2H9DJuSC2xQqnaINadCWUuYjd0jnPvv893PXy/N/c6z33
Onp+/OvcK33tur/LvI6jfsu8Dp8/blYHXyUJfPQH+GXHjNCnBPcnhUczRouAP5ZWuMMd2pp4wLp8
FFh/KK0C3FrHxX0bkI+FLkC1fza2/VVK/bsmJkiy/lJaofcADJm4beaB4B39736fevn+MAk5DPPZ
hVQvmum1N9PHaQz20pb1DfVJFrHo1hPu1ff4daVzzuMYoqAN/sgWQ3bEPDZWSjj8YTxCyK3dBCb0
rMGR1t6mLIJIJVzBicFZ1DPQYXHDE78RD8106+1j5fbN7RJM3/ncYY2HJAGdpO6DZcq0qIfE1VCd
ucLOui04k82UAbw6sOdDDpbOkzkLIqC630a32COW9QNCedDfk3ounRquRIUmJuT75MOomDqdBaiE
0NyZbrpwjpMwaEH1s+VSR6KSS3vnrG9itwv4cPI55o8KIvDY17jaGpQ1Mo4J7UjWpUbgB6gz9D8s
xw8vrXHh8WRU6xskMBALwynYQGrR8NdmhpAkjMz61kJV3O+fvA3SUkBkpbW7bbq09OQZZB18nG7E
CF0Lc3enxEcPvfVBTew0K8z/hr4s++GF58QtusGOn4LB3OoovKMCilKfr/Iab/2lc89mWrJZo0jb
YI4YbSjBtPfKFljxD6iyhs0FIVzqCHJcIJuBi2wbprTnJZa5BQ3W7qlioy8dn/Nmv8wNrGKdhw4y
guX7utx26whZlet89OWHCCCiD1Z5phwfZhiQp96S0S+055eSdNA5gFAEZXQIUvBjZavXZmyTBXMl
5Czr1UUVjXIf1v32bqLrM4x0kJY1L7hB3VlY4VXU5HLILeQG+x5ggREcpZfDB/pB73vpEfO51vSN
BTqDoj/lbpwHHUmaOsohdbodRvJVOT4EqzRtiMkW6KGxEqC1A80G6C6otSBtG3jRdkjB+HIlUVzy
CKsn2AYIypHCYU2B+ioWEobN5mvTrE/a9ko5kgTELpIB575xttuxW9+mQKSsnV9F0KVb3OQBeKKJ
wbcjQQwFu3qM7DEV9WbDNxwMaMggJ1gIyW5KODjTeeN7GXntLTmGO4dmWi/xZ29S5/+G6PcQHf3b
8vgKZ8T019r4OOi3CB3+A8AXnIzA0d9ZClTAvxXHuF2GgwANBMz3A9TGqJt/A78QhtFJFW74CPDw
z5L6V3EMlzw6/YHCgEgsDrz/pDhGV8m/RGjc5xRUCe6n5gcBzBp/jNCCsSBg8P6dZTSUfetJiPJu
JmA+yWxi9TwT8kCBJ5kJRiPSoVWSmeEdaKaMScc7yPG67KZ9GzJCtg8R9z+v0QHaUhk9DXaPzkVC
L5+UF95CelQa1MGNMWvSsq5PAGxBOQrTcdigs4kNTbmAI8KYiqKpkms7D9QxVx8Kg0OUOEL1iu4y
udzbbOboYQHd7RqJK4t0BZnOY1zPn3Zpveq4y/1mgodiLODgVZlCawiyxPeAmVPjbi/hrtKY2ZgN
ulDoxuTK6I5p+Tlq+H6VwRHsbpeot89E+FVszxnu954iKasU94BmL9VOoQpiUu8p9E0QQ0I5Kvsv
mzfByiDzsffRZQXS+lp8hwWbJ/XyBe0IAECDTIjnrx2Fl6lxACBQUvrxRwhgYemzLhwyzQV0xCB4
AlRfA3yX5jng6F3CwTosELOME7zjI3xyNCq2wMBlRG8azqFoaGHgCnO6t3DZtynaIkCyDWmggreE
E0ATcExbrmub3Far+2mID4j+c9jul8auX+B+SxY0Fevttb61jdw+RlM7XucBJcboAVS3Z3BSw6jT
eBLpPGwIRFjH0Csrg5u8cjYyIXFFVIqdNhnkdqUk/r5vqHPdnj8L9/+wd17LbSPtFn2hgymgkW8J
ZpEUlcMNSrIk5NyIT38W7NE/tidU+d53Y2uoYBHdX9h77fagmw1mpOG9kGLtKxc2Bn0cSqiK/ATl
Wj6p3jgkT7LFAxDyF6HtrlSzOERhfULMuph2jpbfdO1HdNRy9xLv1rIU+ooZosfQZmXrLVbyN71M
FlNLO0TDv9Yy7meH6iIZvVS6nqaNq7Zplw3IGKvE60TvZibvbWtsDEx4nasjsKlPqXjs4AWUokax
YO0qpdk5ot93RXkXF+PW0lldVzpWqq3iPMRRtBz6YmV1yqHmi49y2NASWYF/OyCgQqvlNQihS5y2
sTp/qzQBkG065q9FsRU4babKWbeGsqRgXzfx4DVpgtdZWUyxu4x94anZSz61yKpaNLC4O6YAKaiA
RRMyEOCW5TpgcYRyukNZqyoWf2qdrd517UILp3WtvhiJ4qyisNzocAE21PDqVg3T4j2lTL+Bw/Ao
/BrNEw4hI+4e4l7Rd1oZR14pe5wR+oVTypPZ4LcbKv0loKdgjEOzWpnLILdvVPuktn32pKTYj35f
KN/mrf+5T1m8v30U9dvfrxT9u30KlT3IrxmSS1Ie/8mR/nmlAFqxCLtwgUN84ln+ulJsdY60Bl2I
jZLC//t5K4xqACw0ERowROOX5q1C4976aZ/CNlkHfI1FjlPFmj/+3bx1cEUWqtEkMWXk15kmGdf3
erjRTFZ6Bs/VYhTlXlWaVWyrFVta/95RseQ7tVR4WynX7FwxzPswP/LeXIZdlGAz5sbBaIBFQZO3
NUML1Kgul0t3E4z9naXS41cGgtmwWeZ5BlkoLRNnJ0aJe7ka2FMm7GPUlPahbTF8avU2KorJc916
kzb6KjOYZ5gZGBFz2EEjuJJRfnRicT/6oXbt69MLP8uaU7hacbEM2lLPUo1jEJ18Gl4oGaQDpPTr
smRrPIl9GIxHhVXxvOOErCS72cYDy2TMXyvBXVc3GMPb4mgJFPq2Mu1hcjFKi8dbObqbajDe2wJX
LXbvK6I7Lhq1+FJEGPv0Ojzx0f3IumZhjph6XR3ZHErIQ+Pgm5pGl2Giux8r8xbA/8cww1kmZ6Ur
/j2ap6NpN9FCpLUn6PEHy2k8K1Hv0s44tUrxaAou5WFMj0mBgr9z9C9+ASylsxuupsi8jJKeka8x
oQZV8XqGgFJKo770c53fWx0/+CoO6bZDWhBozj7R8N5ENTMhoUabJDUKr5yKdlH1ybOW4tjPNT9b
DhJlTQ1lbNkP6AK0HK+cEb6GstwKM1wTBLx0OvuiQpIcOPrVOLWXTu4mOCPb7ZQyFWKOsiizHJ+A
srLsARpVvrcBih1sXIea4uAZV1WuImViUye8ysGnG1Ztl21nbtbOdhoHlSzvzMj0GRTn4kXo6XUt
wnsoindxBhIxU6yLLMRu0ZhXidEIr9Vit16mQ1xshoi5ziSNcpf1AX5KJkw7P82jQzflDKvbvscI
HALiqgMwZthBtt0wjDS2ZcWbb0i46+ODkU/rWARYO3pQIX57m2fWcui6+7DTAy91pIA+F7YLDGWH
ChsX/TA+SPRsT21XPeQTkJHad9mM1fXW6IMDG0aHP/iY4fCO8JAsBCNo3n3pwjfEhR3r921EK6y3
zwhoHmXOKBIk14BmwJgAvA0m3A5zmt0Ozfr3uf7tXGf08u+znEX6/tYU7/9wrvOyz1YBFNYcRwKd
+BuO9rtWwfzD4O/ZgjOR+aFNYK4CjgsuOOU7gTQ/nOlMhEAyWp/Nxa/syL9iHH+k0UK64d6gH4G5
Jax50PPdmV7otW9rSVfscuwDQHSKqWxWPesoBhIlnb8yMyGYjgq2aDUTjjYXB1mnl0XCCtisjFPV
hMHz0PD+Yoq6GUrtUIXWbT3hUuO2OLhW/iw7cDaJJd+lXt46bTmdpG5or0WCYc1kPl0F7VVlpPmG
gvZqSPoHqzKepjLfjnH8NATI+LugfnVycJB+anVeZ2TNbVwlrDXYF0tYULHrx9vEGtjad9q5RTmM
dtwHfINh+VKo7cHRk61bOFCHnHWuRWu68i3W2qvapN1XotLfIWs6TtIJF5aob0rL2Cm2lLsxrbFD
0CXQ47vgW6KG88f/4tS1calFTVReMo3bTSYb9Nq8VULtBvTSJW57L0nVL1omrseMfZmfqJu8iE5h
Gh3VLDn3iuHlSXHflv7WrZuV6JkGowWy4/YVefjJj5zH0BFfLBEeaD6OnTMCHmgCLIJXQoTYHnSI
IsiK9d3I+L1x4pXeDrsMlgwSL9uEbbMcg3ALjPgmdQVdglSrTeOc+jS44MrdxY17jG1rreMzZsR7
LIRymfvdddQMJ46558CXFxhrrwZjuHTjcK9waw12fOXkFMRF5GxqTGWLNMeq7NAEXhqVT2OTK7Vb
/S4Y54kpGRk87/9+sHgvtXyv/36uzK/6PFe0P1xkLYCpTVt8m+n+r14k7YbZBDobNFuUgN8dLdYf
pgYFHZo1vJuZjv3X0YL8hlHu90XmLxwtnEk/l4scUCZp7uiAUMJQuP54tMBjG2gq2AgHqnmhJrjT
A+wXwkrw+GobYURvScxVSqPCXq5fqv21UcE3s8xdZGTeoNN/WMkzRta97ubnNgmfjaRhXxs8tFHI
m7BiBTs4ZVsv/bzz7/nBXIB6MsXoZ7VnR4uviIi66fiqDI67YwY6pGlZSeb03QHrrS7dTLF/VYau
Z0XZTRNUq8TQVxMgabvMjgkXL5+YXbmGO7n1EvyCtGOhna0oCRdYv5auVQD7/BJo7oEFmmd1/do0
jPUYJ1eZ1qyN5BwYt5BMV3mergtbrPUwX1axv0p7ZTv18iQFWNccaHYRlw+ujO6a+tw0sbqoUkhg
hYxSNmnBWw+1LGoMpD3WXVYw9szr5zpwD3nNzE+/LYL+CkbchTokJzbh1xgvDy6zRj5Be9viialC
90qW070SV1c6vowkaj07x1xQuGu9zPfQdinrQPa0xg3SvEMtS9Axon/NqL8lIAO60nXWaPBnwvhG
1ZKVAwwsb+pXF9LX/BvNIlSSidwmsw0ONEPjDMqimqfszagwpmmOkcSpGiseTL3jiMe2y8JDCT0q
KPA4oUbNLLbcpTs7V8El5KuiDBYYkI4UY/zs/qEqIyyP7KtV/aCJiIHJi+zcxZDqEsWAydw/9Epk
tTMbGAphuXS1eGsWyYXmjlexU28dtCAOKl1Qh2m7nNQQyAgi8SpBdBWtcr1eFlV/Bl3A7tDZVdW1
Dw1mEdXFLtI0xUu0cgvtGNSMeYPh3av1bB+qdz2jMJANq4oRfOL7Hm3Yitn9TRrbFLrZssfZzbYS
RQES9aJ+HSN+DtnkyFEilpL4qZv30IZ7U782TrgyugIzns0YWYXV7mRnC6RSL7q1wwa9d1LuOp4h
PtFRKPmhB0U0GtYZb6c3fxHkC96YmrfFwLSAnaY/tUg++SaYq0XtrKrol5XFLd/GvB0lmC9z11bV
cV7RV0a8Roa6Kt2HxDd3YQn7Jqs2fi6VRY/S2ayiZZZFe6Mt9i50ZsLXIM3AbANjkkJUkBNiizDI
WOG4a2dAD2vWD8oo2Rzjeg2+lP6wmxikq9zImC7uiimG42segD/XFMAxHr7uzjeMFsFrsTcgaWLL
27fNoxN8gZyJcbLazc/BGNnrdjxbfbUEjXM/Ripr+HjdSpbVk/MW5PIxzwb5zK/9sql9L6OqGQVw
isw6u3W3Ku3g0MYtEuvxIJorO1JOBVDMgqfdqloAvgYy0rFoj4aQ2ZI6PYQDONj8AoFaKGhCWrav
1TqPfQ3rcB3e2KXcVpr9hsx4I0b/sraggQ7RCtbaylCbvYX62LBKukkXaws7FnqAuoJ+K4OxXUJN
XOiNsvDxQ9f8pU0X6McGPCa8V0W3Nkb7rS4ArFjIJdAsl1hYcz1fyj7dRSodlrseFfMKjcgVdc6q
7DgT7eGU1SXqbXYZqtnsuqnj0em2IwKHULXXIY+irLtT2ebLKDcWdeFuqxSQG2KO+S0ixWNe0b/C
yrRbX/u6V86jbV+YB+mcdRQPRgQZhjcxjd/FoEBepnkK8uKLkjJa9VmWD85ZYZE9tRkPS7dNdRtP
oXuMBuFFaX8aZLctg+Jeg31jGMC2k3GfjNduO6wtJ2FPyB2hdnABJJWJP/OvNk7lrKi4bl0TZk/x
6LOPSWLzYv63k20NJIqjQxQXim3u2HXLIV/yzsSDOZb3kWWeFOimYJnvhiJZ512SMmyzdnqKUsVi
HGpCIBqiusVV7x5paW+dwt/WA0Axv5B76UTN4ne79K2qgQ7871XNon55I936H8oaXvZZ1hjEOtr0
StbfDSAm8R0W0cUoDx0iy+dkj7/GYDoiRXDEcwIX0zAamc/NyowitpmA6Ro8vq+o/V+oaxh0/VzX
6LPgUSN6EiEj07Cfdt9u4uNOnEKuoiHoHto2Qvdmy03o1+3rKMPqXS8EDJha4GcwsRUgRWMaROUc
oSGGkbgndeO6RVbpRYUGRUIfg0VjmKs27g8Yay/awH1rjZqlbfWlYJiyHBRUQd0QwHcq0K7l3LKt
V4PeUhpA7qa4HYS1Z3q+UfIUAXK9UvP42EfMmWOgtYY8gcpYdD4ISVU8gZFbRlJb+1mwtnptEynh
Wx/2V4nGNznLu8aq3apNxXGgmpdu2t4CRl3G7nin6SU7deAJnLEr+IEQw5p2EzYCBwgXfT9pDP78
+ySRq1Rz95o/XatGee2zWS26/kpRrEfF8ZdIGJa+iegtbgFaqkCIUscBA8RF6aiM7vDTfrRhf0bM
WS2Vzt/GpRIsshrcvZndpBa1YZcFFybuEtC++P1Eeon9f5myT1d9/6FtsvtSQ1oY4GiPyOYIDGTe
ut+vgcE/9Ql/8KOpWQZTJTZs2SWKTQd2RZ1rC5wqwUltTG6ITn8MKo2sAUfSC4uYi05cmmgXwCsN
XmaUFqysxosma13Gw5Puxqbno2szwv7Opk5MIi7s1NxV3MENRNEMpIgj8rPDfsvP6l2COhKG2Ebi
wG/9YAUYZJfGxnJsdWi5Bv+caIfS8NLIoaJXnO1rlSUH32G8FoxgR9bHLbh2n8iAsmoW2diU6Bmz
J2IRFnpyYw3WtBh8fSUYpgUNhM+RH62PzLu66TeF9FEggJDt257ypb3OY6y2wbBMzWylogRwe2Jp
UDxMQbcqMKwHwtm2obpNgSw4xnvNGo06etnaiCslHWGoLouOdb6MHwQ/bGz6h7hCx+2EzcFkzaGm
/VJI544doftiG40Bz1J5HptkM2qSvckQrQ0Gwp4TFQ5lX1mCc4OLEI0GxpLUrjZ9mD2UTBdvfSta
lmrEjq6/lDr1QFzdAe3srb1q1dGhsKxwa066TXmA9lSgrFXEYqpq8s44t34nmxjMmv79APdesvL1
PU3/4QTndZ8nOLrxOUjVxeRhspWYifGfiwyD+EiCTwjiotecx15/neB0poSXzTmB6rdT+n8H+Fdf
yNyrom1is87Z/isH+N/FS/SqtMZAwVzmaFwKPzamWWBVOC6MfBcIRV0Ja9yEIAPVpEc07rOv8BEZ
46Ff2Fm0i93wYIGQ5PzUQLmizATNmQB2qZEjBWLv6/6etI+Nqk8N41g/D5fmLP4cZhnoaJvGkuNr
zh0ytH02C0otQjuondCbZn7gEXtymWH5GGv1sVbsgIpKKRcOddFCAajp2VYzLRJ3uLPzPoQta3zE
dQ8sMpDBZRHW4OIKChosY+v0q7bWD260EWl7MVc4qQA8lY6vmtN+qCyJFkmCfUqN48MYE8qioEpc
hBELEvYDjKQppJv8yY/jt74GtCRS+CtJzg7Wdo+NUSDuRFZpoP91I/RLg0Y7PeQ3tllx4Nj5LmvQ
sPcwxGg3ANTHTLSK6NLt2ptGTC84d01PrXtlIUy2oU5MWzjq2MbGZv4ApOra7LHPjMBIJnAKHM+z
mFF3juOMPVON2S03yauA55uR/vDmipEDrgPfkZkZytzgrVEt/PMuqlJTz0EED8VR6/pb6AWXSdY+
lpWRgee27Q9/7F329h1bf9U6OFk2r6bN6lmWmgaV2jd6seWYfomTZFVbLFrDxN5aLc5thcahS8XF
4Ph7hcyYBfsWQDqZfz9aGWiOWhsXbjgaXsHAFJxE7u9Z5ndeKdTYSwYBrJhxhlY11Too4edH02U6
gI/xdQnAsun7hdU4d8giMG6X40OYTSO/HP8hdsbJS2rEZKme3wQh8uG2aE1GmcYrbwgAjsRfeWNu
mwwdIBP5wRmb6Q33Ueb1QV9uMmp3LcJemjjlxjch9qPQfVJr59j0sFbS4Lko4KdAk49FcQ6pCaha
LjWfZiHKaq/R5CONy1MJ55OFg2qjMa12GjNOb+jqm6QuJUtuV/UyE81VE7cXrd8CdR6ig6qAvD3b
lOZT3QMj6YFy8LB82DmhNLVaMQAtjGwV1HLf+f2dZkWGJ3rGuzYEemRham2YYIvBMpjOHFvVOXcO
zMBtbZnX5qxMzpEoB3EM1WHWLvuyOof+NK5+H/df63XzP+t1r/j4+DE25Nvscn7V52GPVHVeC5vz
wsLmhKbw/jzsWWhznGPN+Tqd/G4Iaf5h4wlElISPTJ8L+b+KdfMPbg0Epy6hJgw6XO2Xzvp5PPrT
zhp7rWB1bhhMPAWWox/2G27qxA0lY71zegHRdzCe9NZ/YIW76VUtXQ4VzJ2g3ct4OKE9vS4q+cC4
n2QrWHv+fJpMuH8yuUxEx3kxxSb7zJhboBpZ3C7ciRwitbuCRDhtGtN5hApOaa6o4JHc4GIiQcj0
26sUjstaKNGbqOWDW4D7L8qG0JJaXyUwjFC5RAfsSetG8wsvcex21Zs6tKkYMU/R3U+dz0abLLoW
4HWh518Ct4AtNthEbGEssNKOcrPIR6+M8wOP6kHJjZ1lJ/daSQZer4nrEv2Wkk3nYVJP2RCsgRPu
tCivrszOZGYVI4acZPUWzjLcyUhvIe6ephLGjIJiN0G5m0btykTJG7esdFD2Oo3+Lme5r5ZUDC6D
g0CTm7eOu9BH/LqOG5+mJKi+jF9li92sYFTnOBVK1edqVjgm1nSUojwleKIrbYaz9erJRB+piRQA
TnxC7nkDyOR1YGRam9FbZMQPQVUcK7M/4ExYdegww1mQaSnyGE/ll1AleyoqUgGebmA0m5TLstWu
nXI4IpAljSs2a8/us0cmkGh840PYs+oyuoZYIkvuK1095MlIOexG9WoKoDJZuuwWlab1C7vpStz0
/TFDBAC5cj00JR0U6gB7VPZEGZIRkI/2ikiBamWgKGjT4aWKhHptozUY4BNVaA8CMiuYL+FF56AK
O2Swg7bXpibzqgYltaPutVnIEMjUedeZlUF+6y4s1k1mrt/lGSbsxM0vVBbiia8/lhhyLgJweFfO
2F9WTr/rK8yYVgkTWljo1Cwgc1l9MmBgedQz5IYREGAyMYKBJizgtFDG2I2/FsD0gqG9lA0iZaMG
wJglNjkzdrvuakxh8+9equ2xG8ZTkfGuj2LpOfhMyIPhePYvh0DZc/XsrLC4tEriRZRe24q+2QmG
S0BtcLJETeA5ul0/zi7vIcrTZcewC0xnsQrlrAKMjL7Z6iiymSE62arvJa74ViaPbefssjra6gC5
EJDhm1GHWzaRFBJlem0kwUXeamc5mB9BUdxoBXMeff4XLYCSMsdD5l2C7BNGuw41WMqOA7Bq6p+c
0rhpsuamCoIbUoM2kNovK5z7Iu/BFcYkYfbFlhPi6vc98m3ug1jpv9qGui7+sWvgZZ8XiTO7v7/b
a//vGnHm2+JrdjiqWvAevOZz6kNnQOQv2b+66WAEtWlCPqc+3DHcHvNMyCZI2jJ+6SIx5j34j3vy
2Y0x+1aJgnUNPtsP94iqAJWMKLl2KjOA5ZTKtavnt3lxKRD4uNa9KbI7vc1PrhXaaAlpYIN5r+Pr
4ckCgBqBux6IWKFXx37nK14Y5fHZB832rg4FS6EAqHk/YxGCVqqMiUAldJaMp20P6do42Y023NjQ
1vxHNa2mZD27a7+g5g0qr89yRsx6paPizc1yV9s5wM5QnBQlePBHeaPGwzUPzFaV0yaV2QGqKXNo
P6g2iMfM8NVSeGAXudvLrdGoSfR7g/utCnIpNv79PX/8cnqJ6n+Ydc4v++s9r1uCd7SFVHuuer4r
nnjXU1ih35614D+JyHVSPqlr5jHn1498vueZdIKlMWYx4J/e619olK2/LXCFTlk3z2Edl93Cz3q/
sCTIhS5Q7KakystTVkHn40eWVwliA+XcW05kHuJZHmWOUba0/HFPGiRpW03yUXGCG16P4Xrh2/pj
bwOvHIryMWgCiKQtpofOaDy9IUQTM5vaIRebLyhPEeNTJx0I6NoIgWu6xwFrVgsXKvbGJUc4mHEG
VfVgB+KQue05blEBJ+GQnRuY9VuLcRouVb828F339UKHdb1EubYJxfCk9VmydJx2DSz3i90Ry9Sn
0XIs05cxN7nvmFnlpKj504pgAyKJKJS60iKLZ6gXFDvJbWWO+Rcrp+moyD0ka83qS7KrhrZZk4w4
hghiFBntwji7jggPTn8vDf6UQvynGcML319k+JLx1PzEMJmJHp9PksXMCcQO9gpD/JlS+NmGYNVw
LIyPKprar2iov24PFApkFLp/2ux4AD6fJOsPwEcWOwPDBlgwG/B+4Ukiav5v1wfDJnAnmsODRMr4
3KZ8J7Ni1RdYUzLOYSYUWR1Cgvu0JIQFkWQhlY2bFVsGASGmgnmNqpRspOvQxSyFNBAC8CQWFjS3
0zQOYm81vmd0r+y4d1jID311OzIzYiwRQI6dzkIBztnOdXnKEhBAYq/laxkW6hEDh/bBsntY1Oif
9m5HA+Hqw7z6J2F1YoLuX/RVtOiltnephE0imsrpAyQ8hG9914OeCs0KrkCzAPtxW5I4WoUnnzVB
Psm9hU+rVLudOnWbRrwNAKci5Q2HM0Os7lho2rIqY0/2CbvH1xCllN3T4neYosPLSnCNVZdlEpMt
NSxtth+2WdwDG2kWSSs2LT+yzyxnsoSXjuMlUO3HTmUX6bKFKbpDxz4ZDxRay/uII4vBd7BpCTia
puLBtc+plGhJE/t1kAXPs+W2nEAMi5JKJ//CKnNzIx1l1qAhNQmgbdN7tbFy5+BlC8zB4igx1HMU
RBuhpjeUIhckF5LrR8JY6MZXrvYo9HBlNcMWQwrFZtZ/icruKAdw03myygI8aLLaYPafULU6BD/Q
/EIFACgRJruSiCcz9x+tpuVTDV6Quqs+zp7sMfNAweBPAY4QdaveKfZ1py9KuzwnXfkY4t0W5msL
aCUyADsiwMI3dxWV9obF1JL2O75AroWdFyn2No6EclGEIR1nqPI5nCs9zzbpZNCYAWkvNpodXYQT
OVWGb0EEQ2TaHyaSc7v6miZ+X9XmkrZwL6vIC8jmc3rmOwRvlCUro9ZaiTCM+YWb+bERveolcgrZ
P9n5miJ8kVkjFIWu2gYCHnInN4Kfc6R2AdC57Pr9hAqYxPQsF+detDb/K/OwRDW/FGwxulnTnCCM
dpxiVXS8Y6KarOnKtr2pJnPOb1kUVVF1XzLSA/9x2ed4SVaDbi31Nr1GXO6Nc26oYT/hQb/AKrM3
mulZ4tpmgNYdB5bSvgy8bjbnB+ODbo28WG6KSHkwy+4izi1MJTKVMK2tTVoGd8ZYPI8jzWEQwaGV
D2Eqli5ojAHsBRHpkNVYicxxXsMovZ5EqbRFrAP4NG0ngg1v88GBBeu3N0Pg3EOD54XxnuCKTT6B
0q6NxcQniadXvTQvDIuvI0tUMEP4mGLtGd0rN94I+QFl/skwIrirGHVC90MhgG6w4g89eQfLdobY
dkqHbtOKZkUyxSZUy+ciV+SGAciJO+2c2PIidOQ6UJWjLnn6nBqmg3lqiu5MWOCKeKsdtcmrENoK
kWf6TLqMtUpqYV/yrj9EPLOxSDl0ZuJ4ObM2ElVDmy9ZV85HlgXfwLDo1FmybXur6JfGZFxFNUqh
VDlWik5IHK9xrEt2vof/66cg84s+1XapogUejcCuztrjUK+aUZ58ZCMs6C3vdz/2tR+bi7V/r003
9ft7/v73C3V+1eeFKv4wbVhchtB0WqgfSlOdTk3Yus0W/Bv+5/uGzEBviDccFwsfnvGJn1cq7nQq
XBzrFqpmKt5fulL5VD9fqZgb9XlTNHvd+Ww/TfaETJIyIy93FyBMRaNLLn3SVDroKBIdjR5wylRY
2cKw+ytG8PHK7TjIW4RrYL+MdA2K8SaTcLE6HXYMz9e1pgPcR8Y3Wew6tbJb6lreLXxNf3CUcEuw
xgdygMualWdWlhfkW/TrZkqIwIjEA0QzejIlOeh48DRlWGZxj4sMu9piUCkE3bw6tsgXFyWQrwkL
KBAZ7aqR5iM0Prnj2DxHzDY0M7Z2FifGDCUC2RzZmme42WyEiwUiN1PpLVb56vhSusVjzJqHWiK6
UJhkGoGzyIz0MEVadTvk7Z0WD3sisRCtRWdh9LNVu1hpTrZry2aD6ktZlIp9qmR41SlXXZVesrAG
MC7k2Sq7hywHrRhBvocrj6LSpO5o7IjMEbwfMoPSPIox2Y/Sum26cMb64aynJjbeHDs/Vy0FiUVv
vjCINF3EYx8dC9OP7u2yUD2LLW7qkL/YRu7LYItjZjavmZMXh6QJGbOR20IW13AMCkDTut4/9mr+
ETcSr/Yw0zVH5xb25qtfDDpb+3iXBMFzbDGstLTokDjdGVy7FSAQNQ8ZosZkYmabsLzBcrcz1O6+
DesLZkf9NcstAqeyLn/TOueGtMUvliZCjOhO7uHCunZlYnpo3xAITfkpjfxH9Kyap7fRqWDOizge
PZ607A9ryK+s0Cc5MSNrHRInGcM9O40ykYt2aLd1EYPcZF00Gdg6A44yvUzXgpHjosgBd5QhA1jL
bLFDcc1JtXgnamdaJn6/0ckiXEz1AISKnOALreo+GEe/F27wkboUjFkHA1t2uEnT8aYmTkrCr0/c
xliaY/VkoqsyCy1fyLAdT02qFpRmykm0/hFKabVSOfI1GOorP23EOSeED21CDEDGvTAx06TbnASa
B4tcNiBtyQaNBBGCoYOOLJbdfU4hF9l1vXTV/qFvVI0qSkcSIdkyUkjcCCPbKW7z2jbKS+eqyPnd
i6Evy83vM/zbTI0j7d/PcNqi5p8l4rzs8xB3/mDJblvIvf9kuP21nHH++Cu2/UfvCWt4hmksyed1
zo8oXWHYyJ5wZ+gzZ/eXMt25638+wYVG/4WnEdEWuXL6T00RrJ4Yncmk7+zGCtZV0Ic84jTXIXlK
HANBew3/Ib1NG8IxWhpxUwvXUfYWqNkqn6qLgUY9omEPA/9AE+JpQfJSdshUuwyPirDYKUYXU0fg
t880gPc+HItoJ9zxCR3hZlDd506QMWYSaOOayCtLIfMdAwwzWjByy7ZJhP6WjpRtPQz6tM1Bjcfb
+RspLDxZhUkKHtT+KLyGF7t1jTnchoX8ELGcLfM3XsQFoDO8cBhjcCJ+VF+HCv4+JtE6box102ob
v4w8S1GVjRaYANdSZJuCoUg9SI/zGkBIfCcKd9hXpA8upU3bM09S/NJ67ObZylCP0PqV/jkdsqcw
SbYEJu5LnYp2yPPJMwsragnBQJY7hJXx0GoOoDZqSW2y3lyz9fhXuOmnKTuK1HiMo5yo1fbRSoqz
3nN09UP/kKQtvag+RhfwgCxIVb57G+RRdl32I2Ri4kvhYoReSgCPEASRjxX7pHE9sqRdqAEm58ba
yKI5pWn32iAZHfyM+5NzVfY7DKUboRQY/GpUP7AdG3kfx+CSiLfYJmA4yHHFQogzeuyKRxtIPjgm
Yvf2TjhyM3IDO0eIfuT0uUO1qRvTgahrq9sp++JOebhQgmLclGWDOTJUFCTthb4L6WP0JL22aSZs
Va0tUG4EBARhHjz8Ppe+1Zb/uTNe1y/kJkf/gJa0ftoa69pMK/obPgNArA6vCvE7sEiT8ehf1aUJ
O1ZQ6+FW+4meMWs82fOS78BpMmORfmVeo5mUqT+N+6EbYZ7hS7GgRnPEx7+b19hOSpzaqDFhiYqF
oky5c8UZAU6H5qnfG2kEoS2R60yJlGfbTxAKJ9x4G42FUcjiqDQVGGvpsKzyYZOyWjICY1OzahID
ZGbSAraZAdHsqx4dMHXlKittjsScihTHREVGVqczezE7PLClft2y3YLHd6Z6OcS6es4Vcq4BL9xK
pyDgkkg+gdkrU9ydNq/Mhnl5xmAfYMa8UGu+7taiec0mampAIoSRgrOCI4maiLO2fsQRFnjBCC/J
dwzgOs2udsWWzB9IOzK7KtjtjfOOz5JbLWmOLru/qmo84rXnfCKoQmwHZ8ZTP68LdfaG+bxALGJg
HO28VMRXIBcEWBFD45xTYJMcE/2NOSFJChWgB1MFuyNJpk04EuYV2q3jNWX9LjotILwse+0t62H0
B3KWcZukyV1p2Wctn27DKr3XKhLuq/r/2TuPJbexbIt+ETrgzZQg6Mn0SjNBpBO8uQAu3Ne/hezW
k1Rd1RE1r+hRl8RUKkUeHLP32uWZnPFzWbjHaHAWCG60DWP33bYqYuOop+QwVbZ4zCJKfGjsyKbR
11osrtohOxFP86Q2KF7tWN7M1E67dy0yTZx38tW+5y02QRm+xCbBVEi+Tmaof/CLT5aHRxqoW+up
G6iStm9C1uhJ5tLn8jqdjLdKLy+LEB266jXTMv845bPbltckWlGvLaiD6QXlABzGRI8wgkCji9Xw
UnvWEKCVGYPZNe7Asbg+p3cTEMuiPk3cAb8fIlgT8zdrqhkfR0zS7gOoUfmoxxl6sSqJvQeptUne
/LOC/s8KmsvL/+i18tfkrWr+bGReLoU/ui2D8sSJUFXBAnGFWajXP3bQSCJdx2b7+9Or93MLTdjp
glOj26Lk/HrDXEohkkjHXWbdr8CDv7GFpu/7Y1Xjgrno5h2VlbaDvOb3qmaEZVEZs5vv1Tq/F8T7
rISJZSJHEq0vaEqd2I21TukFF0iUfQ9Tk7nSOQ10AqvEqU8eWhelbkwS3qwXRjiuOGp4PZnseTVL
RUlsE2tZXReoBPnspnu7lr3veOE1unbWZ8QRV0aX+jiRKy6U7gdRWZ/lSCaq9Dak6bG4pV9bT0Ox
TUeSUVVT+QZa7TVypsw3ev1uYuQiy5tlYq1MyjbSjbMgDnZdND3+9vQ71x78q960zvNkO9T9g0ti
VJOm1w23obYSSLrzNJB5/a3ORLMGttMT6q69kf5WEc3TQhvL3Z03amwEEjovlC3r1qjOxjwnK3uO
b0tC8dYOSg/H5jYrkKtPGZTOwW1UYofGzE8V7a5ptTNIuvZqKjNrAtI4aW912dAs6tUAyKGa2s5P
IDaOF7NxVGSofXenp9mOVNFvQo0MrPpOufVGvfQ2qYws93m22VSbCnGTvTbGhBj3Wzb0HkXV+l59
CRshGjwJpI5xLe/zRftYLypIfjrgYlh1C2SdJer8wQA9m/a4Ekbx7HVfmFLgDb1ctIH8U8PP9AIb
NAN51/bBdTq+WIPVpiv56vNxbKL7AZP32sUuFhFYvPLy6gF0xnQg8M/bQ0K/X5SbQDqurbYq2JDw
hQd3fEjd4pPz9U1P5kWV0OBXYx+kpuf6aRk+aPz+KkakFHfXEeblcTCAN3W63zrGQdMbheyJ+vti
xsmFt4tyZVMamvDNLMHp3arHuhufecBfT4rygQLKJ70OiojRjT6wvR44G2ExYVkRilOU5bps0R6O
kaetASmQ9crza1vn1mcqzOM/PeBXD7iIMP66Xp7fz0n5Jx3g8qofxdL8F5WSBECNlm7Z49GC/SiW
JpJCOOEI9xwbDfAC9v5RLBeOJb+X9SJrRI+q+et+UV+cQcv//vOqv1Uslxbvd8UHnSktJTEFoHhM
lWL+awsYSTVsogJCMqsi4L3GOm+cqyI0ISqOfNhj93NsM2J743DgZjz03iVSBiIKDSvXPnPTgkGg
N5O58mrO2aaZohYcJN0VLAGO7n4JI01FQ5wQa9ldtfQRo2c/5QRUVwnv3ZnxdAidc2E0XNSqi+oY
b0VXf5eN+1E2kerPlvqiGw4RgsZlbtQrvQAWqc0Lb9BHlHxxovY8NJLfYNVc4oqCDLAExKPMz9Vo
ynNnLo2TNlN2d62DgTN0SfXgP5JoV/eo4i2WS2R39m1/YtpKAtvASG3hAt6OLlFYdriFeP6UDziY
jSpv1vyrLBAtgOtRcsLW2K88SWkkxHFGDCl3mtM6mywlYqCvvfrFbWk3E5sNEgoVsyr3PH6PeVju
CMZ6cUdQ3rPZK4EOt9FTELRkqsKr1Z4y3LxL0Tzg3W42RlFsMVjfdfVwUbr2eVRnqmObvS6Rv9ZY
GLvOrhHbKUP42RYF1F/IvsQlcsBjJ1Aw4BuhtzcV8sHHiJtO4W4HoBZqOB/TnCxWBfsjEyq8TMh2
q6mXPCZKkgZVMb06xHCtpeG9eEn/Os39fa53aN7jXZrZ+9jmSalF7M7EWcsJgDWcjmBlafWM1Wa7
4yENHLs6qR5b6UwxEUkj/yHVuM1dnq7CvdcHsyNa2naDCjfTrE14nElJL+qJu5YTFQEUyu9uVzs+
R7Dm7CzeKfSoI42kN29ruwNwE8WDXzjykunlrV472IfgQtOwRpDddHHlmR3eosXOVdt5sVbiiE3h
0MIXFaUb9IWGYa1Ut+CVKiR8cJJa89so66fBTs7/1MmvOrlMjn9dJ3ef5Z8phJYX/SiTJKl4GF80
lAPWol/4TSFkQReh5fwhEvpZJvHSUEBJwsKluLge6fR+nGGQzCG4pkf14Arji/xbg7L9X1cYnSGe
3R2V2MCT6S4t5y+DMnQilUTvwtrTWZ4iEv1YjB/KuOfSoeufrddvLCH2fZ/qq4b6UvU4+UkRmmyi
TBC0trXY5aQMEfKTr6St3xZlvUFpjkaNC25qh2uThKKoUo+CxCJlMUakZBgZebPvvXRn9ulVhCEy
nbuj59TBZGBbJAMJ3gJmljmQA6HLanlqrO7o2M02cuaTm0a72B13HeGsw2TsXUWHz9Ah2eXi0w1X
OU1DVSCo6CZ/NnWSSTnswmbR6nhDjDQ4+mHeMIrhHNZvm4ojfUm4Ew+zjUXYk5boJSWC2Q1xdCXl
3o6ixxEHi57bZ5wzx4ZjJhZpPJpkRocESqUES80ETJGQspMETilEswy6tRlHDuy9onCgEpueiCrd
bQ8TkVVQg6Aj1GtXxSlNpJUF6pwwiMaXDWvIJfVKCHE/EINVEodFXOqmJx4rH717Fd8qJsvsdWoi
baUtWVpKa2wywrWQl2+h/d3N9gg+n/gtTkhnSRxXWRR7lo9APFJO+LFAU2FtnHZeSw/0YkHMsLEo
VoC/24IDAA7KFfPENy4a23YUR8PI4GTFeFghgXWYq8P5FBfZvlXTQ0SIGGJ34sRKXPwCce+GzNaJ
Qm0JdnN1tNMkxQ7iwPRm50nmN5IRQcyOGQwKbZybk3GrznWM1TvT3W8uSjGUHl6kuAkSCCUMn7ys
7gnBrhQb8629iChb0+z/8QL+eyheoLJ/Xby2zWtSRp8NteoPuqzldT/ql/Ev3BdoTTRoVl/7vJ9t
nvEvHBmWjVLRMD22erzqR5tn/8tcxlSVtgbZ7dfx+Wf9QvjIx4nGkKuBBxvrb7R5qAb+2OYhDtZN
iOlLO2mgBPu9gOVtl2mOYWf7LOnWlpC0EcVOhS5H+VzHSXMitMlHNR4GxuSBe5EGVmc6oVLULzYk
7Jh0ZceNH0w93s/M0Mks3xWEVTA3d3BAr1pp7CdKU62lr2bdv8ftq7L4dSHY6j3XPlK6V67w8LRl
HzXyjBVeBkZW1Eg2VPAs9+6q2DvGo/LIIROaBjm/XUVigsXxj9wOwlN10q6rndUT3ObCIbUcBUcy
EG4Qt44OXtR1nxuhoPSS3ipVXoqs3eQF1IOybJ+10tgakPIi7HgkURMl6PjFQIbCbHSXVL92DFLf
FcLqJHfnlAoomgqWYnw76UOgmeVTO+XEl+gVp8baNzr1W7fUPdXz+3hatW0TDGP8WRfhJoSNSmQ6
3Uka9NO4mUeoXJb73sGvshqHVlASMeI91hgGk7G/MzugQaVzApfFIZWJ0sSqzNHgJlMLgFufrmlh
pOi5uTTE3bSITZgF15nKz1ZEMdZiKBuWuyvdcmuUy8uxVObgf/rZulUc96OV1VbAnKk7KuvMHTi2
xjMulg0DZgBFD3u6rW3MtrgfNHsHmoODarxjgQPfb4pkIMaUTK0yvSE9CTuQV66Hwjoog/JM3ley
Ipn029CSg2UAw8mqrTuZRxzOT20Uo08VyZlPxN4dNUAq4HKstjn3uCYRDACjkBeAY76p5zt4KLtC
x96Y5xcuKwE7m13ikrqcNO0qyrnmejNfgdgIc4hfsqboVu6ArAw0+42oZMw5xNuRp/dBbAoeeBBr
6HLvyqg6OCOldNJlIB33Wm2KLTbKldUDFXbVraJAcVPmVziB27iOtuBcHq2+fRNEq5gYhjxXOccR
eGSqcz0iWtdFeHbI+DDLd4aDl8GeYTXGIFTszZLzIiv4NNoQswguT45RbpX+zOfx1mFD3nWEfFfj
Rob9DorYWej57fLXNInA6TvzEOMed4pqazvRe5pH+7Yb1zwMbg1Crq3OWQ+aFUCq5BCnJ7vlZzka
8Ueb5vet6+0GbQFOsZlyxyyY6vas9nm3Uic8RkCp3BUXdvVo5uEuiXmemOS3bN1mes9q86ZnK7cJ
LUA7M1xNYrKKVVFGN+SI8CyPpsqXwH1z3rR1JDaujr0d02SIK2wlTf0zshu2QvK+hQifcrfnzYXz
tuqfypmZKJsdHcmJ5wvCFXNQxl32OoQfsfY+2OpVwUlPU+97wuK55gVRlBx5su2TZfVlEHCoJ+Yq
QhCZtebt1PCGcflDm8TzQ1V7M/t7GQJ97qzWby1xRFGBye2NE6TPegopIBTrSTnVSKfDIb2RCp+Z
lnQB0XS+6kKj0KfAnuygb+gNovl2GFTSW5SNWzO45ILUBuMOZA/6FNuvuNpZ3eAnSfUAh2fPN3Ko
qDQmwLnF5zQPfDQz9a7uDCTZ1Rd2qoGHjCuCCJ4MD5DQoIVPCsHjOo9n9KR9VZxFHF88NIkt9h7I
sfbsrXF0BWoGoCjlTZSPBt2IfdM3n5OMg87Qz9AuOWWSvWX1xxHLmmsoweh5MF1xgo3TWgeCZbWI
H+3RuvPYE5rNzExsYKlmhViKDNpQYbxj/MOqa6wMAwGjon0sOAw56I9WOvtOOODsMoM+rr5xOLn0
bXKlTkvjNwISNfcJKBvdad+iGet1BJCv8hjw1TBGzwm+iZ4lqZtzXJEFOjxVXFC6VDKkW4EBdaeF
dUBDSEJsuHLgYyy6GhEDFR+dvSd7IsMgPdjlsYzJRJ0zuZlzF8m5DOI2+1Az5ZsKxWxV4RmMRvMY
zulGMarrKLX2GbSeYmzOA9/uzJ4Wk9d6Yj5MjHRj2un95BTrBUlRTOQDEeg9hOhRssjbuUp5TER5
XN5tGIvpNMtvZo2LOK73vZbcEdvK9jK9Dyvtvq88PIz2o85CYiUJyPDdbLGDRR/V4tOastvlfYYj
/jip4KzS4n35dfBxpzZCHiv7XTTx4c25t3REenrLYxF8Sao9Y7RZLwa5FMffQrUqYginWzWG4Z2y
DGVVwjLlOlf1x7zDpcaHOEq74UNGziFTuw/Z2EcPbKSdOTfqkjiPd2f5o72h2VeAiAniqSJOafwA
bPgci2RoYW9MhbwUSeEXqbMZurMSx/bJFAqgrvCxR4K1dREzPThK940qubM89SbtwzVITNKsWDTi
ltgKbnxdWDzrurWGut+v2qLchpN9XeGPC+VTasRICcBSQaWCg9yD+GJH4ddttjE8DKW88zCbLwbU
62zu2OMaeEux70XFi5011713NDO7X1VNO5Eam94L14BwpzySpHYY5nI7Y9rEG4hICQTfqjX074Oq
77OG0QWQUi0AkhDkKNrPBJBxH6HGHVQDtgnZRObGi53bmv3UXAwHTOO+UUeniDcYMlRCUtJvudy7
BGJWyXNCzmtS7tRofpLR/Cxz/bpNzZMl0gmrIROUyenun1XB16rAZM351922jwvlvzvt5TU/Om2c
04gbmPmXIxIiTDrdHwtVPNpwirDIEdpIoPLv1A0u6gsSUle15WW/LFRpwlkUGFCBzC/vxN+T+zi0
839YqDrofRYTHT09W9o/XJ9itQLgI2q5d4qrWs2iVcI2d69qdfFCZk5zICmNds7TikDvOmqgOcP3
r5k4PTKxVrX07msqeASXob+P3JeKw3le2yck8+1dDoaPov4JkK3lZl1fq2m9SqA8thCHvmyjWVxu
8yK9rgzxamW0eMQ2FjMJrzOhpPN9YUasC0pFECnAQ1cfw6BtNfKt8XPTRWuXaqpvi6bQCA3QM2bu
6k6tOc9bXMYkQc8sFrlV280xS7LPuPMoIlMUgEt/nLwSWU+9i8Lq4rX3JY2Eg1awaFJtU7tFS3ek
RQfTqU4cqc69Pp7T+qz00TEcEOQvT7PW6kB+WPpTmOh3adGJ00SP4IveojHPhM6WtPNCHBR5MdxI
XbHNoO7EUK6nxIg3dtHOn6XlhgOraASjSHnilZc5l1GP1h7pzHNSiKACk3lT2FYZxGlj+w4FmcMS
a5wytsH4mGnFt+2ggWriU275hpap96Rdjx+a534DM2E9o1tvnsXU1Dwu5LWSt0EP0Geu3+BpbBvS
OZ28Qhkf7cRs+rKrNnqG0THhDB5P17lSBxWBtk2UXdzR9e6TKe4ODec8v8hTUsoxJc+vmKnvbPe2
ZORJOnPbq5JgQ4v9sj07J1fl7t/M1abKQFzMyCu6KuULz/tIPaVuV21JkG1YcJT5QbTKZqwIfahL
qljMosbZVp4WiMmjuw/Zu1R7zYlZoAz0+NheYrmZ9DcVN0JhqxdREszbiGA01QCHQlCo9fucJ0Hi
1mtFNufWuWtyY2uqYfBP7fuqfRZj9/+ofdV79vnfxW950Y/ip/8LjyJAW50qh+/31yxqrvIaO1KL
JnA5of+qJ2IXivbw//1fyw3qx5oB+7AGLoI1AyWQkLO/p1b/Km6/XZNQUi51z0SdBFJuIdf9uidt
PK0kaHVgR7A0vhnILdviZq1bbPnMqP9sNXJJCx3O2GjyG/Q2eh1JzdmQW9Yd6B8gxxCpvIb5c4c+
OfMHfGHHwmRFQEvL8NMNL9gumgt6lm+9zUDgDNniJ5mvUKPvuE45hNbD5skbbqkzwFcQPEDkvTJ5
DjNJMsycwzsKH/SsJMyhzJ6tfBAbJN8a2WmtYAGwQ/OFKVLOt+QJPHajnVzqsLnP2lFbTeQ4cNWP
8YHY9ocR0+UhFXhWUgZE5DYEH7rK01xpzzmkJcYfpVu3rWBJkKTMbNPLOLFJMHqyebuiYG2i7Kuh
Qo/cIp8fm5PVyom9HwuVLnuPFDj5yK5EyzjSMECVsXLndWHqO/ydydBa5MnDolQOs2Lbmm13q4zk
5NpfgmYFaXPB760WrTNFSr/WF/1zFVcHo8d5UxKv6ykp16geDaly6RbNtFzU0/aio7YRVHtp9az2
dsSlz2HYT+G8OQ6Tnldua2TZAL8/dWTaGAvzo7oot3t868BmSQWvDQDjskk/3JxKLXPGZBfw01gR
lScy5P2Ts4p6qV2cSnBuYpGPXUga65LEo41leMMZMvhN27ccsUZhEt7qzCuv6/m/pd1u7TTiy3fj
sQXEdi+zcgBwB7C7b6bndoirvdlbht/K9Locohfcq8kzGExmeFNT1gKZZKDMCyV3zkpic+ZiU5TN
R90rM0rKVFnnwiF/I3GTN5BsQdiNn41trvOk+MwQpHVYwdiSaHaICJYA5dRJFZbsJVv1dn6c9b5Z
ZZN6m9RAAxOw4qZUiI+d5GpQCdBR07fM0r/XDgc90xRHS8dVgBzuKUdElWVlunJgsfshHcQKpxum
XqOAAehc4agbVz1Tm99jt1qxyXsdpYnwLiZggpQLZ87huJQVnySJj84THyzzD1BFv8tIOXse4a9e
tGmLKjmjeuhZwUTmytG/+lfdXoX68PRPDf93DedC/j9qeLMU8a77kzLO636UcZcyToNoYjwHtPBL
B+shrUIszQYZDy2/+NuumD0xbSoCc8+hl+UE9bOI0xF7SDn/3/v7d3bFBo+DP3SwGthPxAUqtmF0
C38o4hKNjYWD1N6H7AvzLDLPYRh54c7JFAKwI/yJF9BBhCVQi6BQswTC0AuSi9YwL4s9NMpDm2yJ
jsz0lA87Qmct95XC87vIW2c5a1h8gZVQr3Mtf4gA08gJnm52XydktBnRtu6c3QSs152jS4WevYXt
PHkfWZYcTQ3eg0DQXZOAU1T7yPEOcZf4XNZXavOSRXze2Nim46aUH06T+Ro7DZUB3Sw2Wl6AO9p6
NY8V51uLLMyNbnWrvZXynbF3VfF3ClHFS9JjPP3BHB8VAjfrxl45drLK4miFjuLWtA2W3vG2Z6+Z
Tez15iDUWB1TX/2+iy4p4PQMCUCZfUkxt0Wt1etuKl6Zc2FvQ0IFDRDE7rRHwPkSV8bay9gzl/cp
LlNPU+47kNgYTWv0WDmy/1zaa4+FZRw9p118QWYQ5HTuRv9pjS/h/K2m42PB+wQrgZPQomR9bPRv
ZqX7dZyDn+Snm7ZE6V6r5XRQ3ZEcBOjaqCcqYMBah0FzsK/mUK7D+I0bEwUX3HJIOpvyPWL/X5Hg
gr11vcjPx3lZWBAiL14KwsIq21uPhgFAYAlqLNaOAZ8pzwOh9psQUFmjsflT4AuBfhpKnZ+vwjMC
7dlY7UIbGl6m+zH/CgohombXwbnmjwnVVY7OPtH2qRWdqhiMR6RsRwyzJgw0cW/lN1r82tKwCv6D
ob8bbOFCSzvHjSAnmf3q904t/Sa6eK8FJotRkzuRRz7fe9C59y2R3+4okfuVq7yog6iI1l1ubhIW
NERX7qPafY5tcav0KKfsxi803lslnfM08Zasb+T4PuFpuLguND1Ja+87ipL57kQUkenua1Rnc3gt
THWH3Yr96brt4rWa8fjQ4ZmzjrBasmM9VsRFsokSsIylE9Cpm/xDTOxHWFyErUa0YLoduinoI7L7
uu5BV9VdmHyEKsNcEgWqVGHAVqR+Qoy1sUwXb/GA6sH2YLRgSq2BWAMYt2yYU6eh6lZlY29Kz9wM
vbMqEzPwkDtYoYO14FPqL4Vxt+DoFz643lb8YN/nyWCL5KjxHhTek1BdPyQuPmxtdn2FxbbFnb3t
PC1mdxctS9LJ42SIgw7u5bQ8PveiHcRnQ7+zBSy1pEvhRxxFuw9Vc8Mies970ZO3DvZw3M/hSMRT
w6W5fNJFvOs1sc3I/la7OwPX1dzhlqfBGusQw3ARaMD+whpL8IvSPKSyCESe7D1yA82m30RSMPFw
dxKYvxfEExtIN3qzCU8kguZmSk4OT1YLbg2r8JWleCuzNzfGfOO6d6gzufXgveb0JaW9sg3TZ+Lb
8NfYZSqHfXXa5KEIAEpxyUBjJMpTVL0oenwUqXcbD9n92FwTT7+e5JHkUkqHXAsCAhTIm+VnonHL
IGKwbO2dy34zieZ9pQ9bAGUbplsKYgORSmxmktfJF6AHiNcSbkcWVrRIxcHR7paU76it1m0B7re7
7uRhwrKWFoZvGmi2cj+S36REkL0rmwcjLPzawAsqF7eLs9F1mMby3obKA0136xBdzydhOwAZTmOH
kbbf62p3yMJm36XFYUAGjsLat+sPWhh6yOipVq+7loF8eJll68/4Eqf2jiDJlRkTAYYpSCG8YUza
wG2YSpMbxUbGwInORIMU8uV7gYsapShqOBiSg0/8zCqZvltV9RrV1ZrkzZWRJJtZM1AqmM1Dphf2
NlZcY5MrYby3BExnO87qgCNkd5DoZ49lwWVjICRkPTMqcGH8IByWW9N7bGtnu9ECU8htZ7t7JFu+
NF9Me1rb1mOnzcupfmdjbzRcjwtbtYEvGUx841mdELzO+YS0CKRKWzVFUEHosvtaJFqgcGnMEO/W
5ryp7cuojj4fOUIb+1PeIvTgUqIW1XrKQU5XgkZarvP4QAO4NZzqYKWf8IdIxtRXpRw2Wf+RsG/v
Y66ynKPy66LVwS1A8+cnJiTraiyahRJvZ9NaOeKcePo6c++WDX9uTwz+zzaxmybo+IqUDq+5wObY
a3MTdHHuJz1SE8nblFuC20Q+gW1IA2wqkbKzGpJ04k+rJH1zQqisZb5OFbZBuJrTbbNJRbwpGHiM
4b417dOULVi4156nawOWnqtQ6Vyn5es/HeNXx7gI5P+6Y9wmb+2f5aQvr/rZLy7qJwPkO0LNhZP0
c+fpkZNO4JZlAQdb5vffOkYdzzjaKOs/PPhfGkZEBegLOPW5MMW0v2Uj0vVlpfnb1E/0DfosJFjI
tJa1xO9TPwLIXnWI2d0LsPDYLYm/5qyTZ29zXAfYmALK1EUujkFDI59hcG+EVjDOZMbBVdzXGFKG
FdYf6WjvU4JBctvYxJCLV7UWHZOMeHGbcu55wwUXIgFzM9JD4+iM4xuEwcg3CHaSuf3k1SwyrXFr
dMk5UsEwpOpubHQNv4ty5eFTr6cwKCcknnH6YFU8Adlm+riTt8bcf89IuVmBD0vxCOj3DoG5PZGM
fjuXQT1a70MaH8uUpcFYettast4rBe1JcihJ6GD78qRaoMTd4jZzhtum6Mm/8XYxQTBzbF9zpzlG
uvKdDG/ryibyQkmHx0a4jG2mynl32igNBp4YxZfX7ArH2mp1tPc8+axp6VWLsjNv7BvSZsmhH06S
P5VJ9C5bovu8kcdBGr0ok3uNh4r7/lhchCjfEL93G7Mi/882R7zO3bBle3pScd67aR+vuxE9RD3E
pvnYOqkQQaHzDB1KWJcSdxbEzbXFpU1Zh7byNjn9wyBDvw2hEUNYCbSovuTl0lDogZKyBomJW6mt
XaQpVzMjK1PoYwMhX3TlmSPPtm31m97j0WUoqN2hmNDxPYzxtNHSaU/ntIHl2dBcKueqqzc93Qtg
+V3hDoGLMzzQtP4hTnoWqqQbxVZ5mWmf0pLzsjeDwafdMtny5vbwAOQt860mVnbj0qdpoc7JtMsA
KovbyrKeRdTsFdOC0FML0g9HqrlUPlJX5BAZlS1KxGXkAXjNUcmXan1rJ+MmyZzbUhsDL/b2VoPp
P1fadd4Pe7SMB7sI/ZymWUFJ3E3WzqafVpt4Lwv5idqFlnmYbyHw9Egt0ttMTUHb9KgkXO91GFXt
UDu5Sr/McNAyJeTLuFDaYpvCTXInzp/ME84cnvGv0xIkNC09/OjYfOIGsQb/fZtL8RL20SFPRO3r
QttVWnYkuWRjgIQEy7Jww5zvPM6h3jkvKUOUS8qJNiHxrhi0LAauiHSguiru4kydxds/Vf2rqpNc
/j+qui+Lt88mfy0//mQTwCt/VHZSQJB5aWxsmbSXte3Pys6hC1mYa/4bMPK1JvipG1t0Zkz7fDRY
+f6aAsJC14Q5jPUJZexiL/g7urE/8VLxPTk6lJPFCM/WYdkV/CJ8NRBxd94g6n3iTCLcC6KcMgIF
O4IFGwuUL0GDyFN8h+BBLgz7EKXOSR20+irTFVEfzXqC8mQ74cY1EFaGYgYemx7jrDnIGEMO4KZL
n6YDBxQXhTvQJWBK2zw2uXHUWBXjWH83Cyl3k1U1D0VLrwonaW1mmR7gjYYXFnXDeAgLsqXCoZP1
odHLFiheTxZI641v7qiexODcRUb4DAXqMiNv8nWw9SuhTONyUpLfWS8Pa62iu2NFeQdlb1rV03BE
5lsH6qzcOSGIS1uJ1FXRMbaK6KFj3iVFxDGCtjcPhdSqtYw9dV/O5WPfZN/EpElfk+alLIiaUrAq
FenbFKeMsKl1EyXd46TKPcuXnV7jI5vFc2wWn5Web0PAKbmczobHzV5LDs6SCtIoQ5BH+k4rGmy6
VYiFHX5KTWKGgvV1FWul48e68qnF+XUzDxuPz7bk6J9RcBIvujSl9Rpp/S388JssEUfSbsGflen3
xOzuFJG9VupwEFOxS8ymOhVSSda6F3lHdyDngnsXN3BR20Yg4+w27Su0WuNGKIiHISGnW2d2xKpE
3I/vq9NYlvBNJA4h5apLmxz68OzZe6BqqbM98rdzkhNiUaoBL1unjbbrqvrcV+HawMikrepZu7ez
yIBEg5CntKwoUADS9ATClt3Z6YV9b/Vdtha5QWJXyRsFrA/xwnl+tlt9OgDLabllDuLVjWtjYfQG
+Otgmdbw6r2cxYElpY5wiOjktmKMG3O0I4lnJlcWqUn1FaQP82rBEYNPOJlVHu1UdGprYffws5aw
zMo292Kq76avGE3yNP8pmP8umLSmf90Gr1/7hIzZP3FTWbzuR7lE8K8Bx7XpWglHwrD0s1w6/8IA
wFrUc7+ktMtW9We5NPk1SiWrVQed7W/3L4+OFSzH/+Of/sbqlJf9VydscWZbHP801SgU/nD8j5Ky
jfNRjGS4IdHWNW1rNlKs+zHeZrpxPxbKa8lGBKUKH1kD0DdSMAR8SVrRdlLTZD1miCin99jTX8PO
TgJWtPjVm6+YexjmXXcjZ+XD9khKaGFJ+EWMpbBGcVlZhx4R/2Z03M7Hu37HGReyTYfKVRmt5wSu
hG9LpLtaSLO5yC1xeo7o0ZmqtcFkD6mn1205njphwR+CTt1KxDG5V2/yKNpZtryKIipBYe964hFB
lqDLidoYSChTdOjBTPPabdjN3qrs8pOVL3ne+SsmRranbjR0DwZR5oB/U04R7UkZe/cpmlTWN30w
EVPYLRrFYjrGaVXtJ9Ekj2ocix2yRm8jSak9kJXQbhQNl9oCoculyuc/q55o1MRK5MrRIx+WzZS+
QQNxRbjhU+fVN4ltPhEUWSDvxYexvHNWulccqra7yhIv98kV0Y5uW9yx2eDRhh19NUztG6KuHQ36
JW+m+7ys1sJs3iTLFCIkjiJJDkkzv6CvBOJS59XaGqe3ItIJpbDOo1ZcAeM6ehJpRqV3EzLA4i3R
yKOOo2VbUMWHOtaMneFlN3qMfDru7a3Zk/VosHBbD0n4aXdsSYRC9lFamlSdeSKWtppVnnae4adh
fO8MeN5pKFJ+1ogLq/9j78x647a6LPpXGt87g8vxkg/dD1WsuVSaB/uFkGSJ8zzz1/eiHMWy4wTt
xwYMBAESu8qyxDr33HP2XnuCSCAJgjdKAUeTTaRH+DyTbP08HuXaISEc2CBE2tjUcclhv1s03nzI
OkrREzkfdNl6SDQTe1yConesifvop/Y0yvy1Vdrz0M93nRKspVXmS7zfWbaqBT8jdxCg6W2wnhl4
z2kMTiH7y2iBbwGsVzCdTSDwIlB4sUNAyLIUkmVrqYKn1bkSeXlatkd1Eth8VSQg/tKyE33R6wnh
UCBAwx2ENf/eDIwrP050FNulWSzKjvOj0BhehqwSyMjcFpO8+FB6Lr5eXf8ra9OLPMya+r//Q634
4UJLWjX3YwHkki3IHNzwsetR21IUNRbknakMHCtYvrvxZEzJbyzfV0fFvJz6l1L/8vzYtNVPGmNe
9l7pMYRJIdnn4Iv9c931LvOy/4DP5KCa1x0bvcGHQo8AjB8W6HIbv9bMdfq4I+N/z1x1yjIChV/z
U6AM+9sTonHBwkmhakjF4bl//4S0/OEidgyVtHDurHbzJQ8jtrVOCFps5IPWW+l1j2tsESWZhjc9
TzZog9VFnniPCYOcBaEAJajnIljZXh3dqzXgZ27sbNyLHZxe7ET4LNdWhbYcQf15mmRHluXRSikd
f5U0foQtgpFd5k3rpJGXla0fRKmdV6a6y9pgZ0FU9QBWAvkr/WE7EJ6peNwYGzM22YE7+aoFEoDR
dbqNLN3j7plNrhqVB6mFG3AqCR9zIn8UG45go6+jKvWXtZaeK8w9tbpQCF8bS/B/NMTqQKjoZMBQ
MpB68Nl9iRk29F7L8KMOnki0PTNq+wLRrLosJdjapGS8bTAyIjWn8y6Mgpw0ZRoBkhgIA6K82uLF
N49VOWKS185aJT13WlYPMtaLx9Jht8h74eOvP3t9v+ohriyskclpESXlQgRZum0qFnC18zkq2QVE
jhLuJ50vMmutaz1E0sAYI0KtJiyXnyHZCek4w1UaayU1BShDL7ND2gLl9cWMEpgooHBWgCjqnn8Z
6cWyqkMORB8lbu4GsAYh7yLW4NfHcdEntWuq+ixwWWuOx6KwezM9KHbLHpDY3Hw4+qrcyFY/A+cf
7PR+co2Of6DNOtUZaHGX7/SqEDciml5qzjqtynh60q2e6cciK1a9VD7xNZ5C3HA8ITWKVYvIJe82
HmcuLRQaqfu7jJgM33pyuqs54zkC+FLFr0PfHWYgTtR3ZyGHwXMDW/Jq6KV9iLEdviZ6HRyC2l8I
zDxJpoM11Ze9qaH0rXdy5oeTQa35TQQOt7LZN+ahXOnqZ3yA937W37c1cxy45A6rx9R2y5yNh9r5
njHHUUTL0DOusjTbJ95D57G4TG+tjIR1gZ7uQqT1MhFOvI8iT4pVLJJ7NC5LJQCYA7cxjean2jlK
4mtN0j0Ua9ikqOxLmdxWWD0m5xPZfwAtkBP32AkTVHkpRo4ePhh7nrDXeFxVqGvcHx5bag07z5Qc
NGw+y7jlZzex6cyvje7OGF7jUdvUAcwvgSpuqpdKhOJk9I8d0hvpPeXhrtPyqyqqWCWnbkoGo+HV
jIUYanqZ23XBw7zqmWSOmbhbvRXL35l8My78306N/zo8JkyffrThzS97PzXgJsw6NlvSgyOs/zgo
B3XOBJ1STfaeQb9PRf92P0BugaDup8cGI3fuFLapITyaWTe/cD/Qndkn/P2knMuGPlNlzdmZPINo
PzYWoYc7P426epfPkP+pfWnsLtv2QYXsSEfQH1nnXunzoMZsl7wG6wi3bgN3QViVZ77PdimI2mPK
lmyWCVUCIrRo7vKmjk8t8TttzA4ebfBNEuaoHNJq02KWMBAchEP9xJB2Z8gW/7w+6msPhFJfHDmM
SIJJVlFLjmitKxSJEAdaxAYKHs0anSeSJCJyNO2QzRDPITZupsLY1SGjTbMdV1XiXCF68PiA+gyR
M3vfKvnJzIFESbbZsU6vr6O0EoN3Ntawu2IsdqkIGfOTfaNmW8BVO63ib2I13H9QZQz2OcPmE7lL
eydkD09jzvG2bpT6orMv82hYDqZy2WTWWoRTdEa0H5BVmcCFtpv6E+gfd9SHgzYyP5BFlN5PdY4X
D/ksGeLWhGX4rvfJ74wmN8qf7PZLkXhuWdj4iTmcZK20K6swT4FiEa1UUG2KOC7Z9lovJDit60K9
0E0GCFN4B0ts5yjxrk3MFUuMU2q0rvQ4g2TMftVZpGoNc0YjntopFkZLbnVCIdJGvhf1duqTtcIl
SUb1OsaNJmM2+E17ZVsTEO8QocxW9tnBswJWHdUmkdVSY+RRorRr++RZ0axd0SEOiaVynNeAOBto
8nPrTkm/zDjaQExPMgkup0YlgQJAdR6XGyvj/tIPB7UJLgrT38WxczKS7hiSB5Sm46mP220Ma6e7
z/Xg2smbZRYB+haQFBInOfPRVDeGdm7m573Nl6sp5N8ech9K/qBUC6cLb81I2+gpZrqw3ZWzto43
WnDpWdZsfMTIFlUtVnhndqP97AXVDrnkRe7otwFIyCBXbjIy9ixtOlh43SOb6ptWN4GHUiaJ3byK
t76hL7OgPOWQL2LUJWlffJYBAbAYNwSuRWuYG6F2V4S9XBrIs2vDu81b4xAIbntjeV1SwmM2874c
uJOX68LpmPCAq4wKzvbmChP1UpsB6rV/1qnKxvOQ60fdyo5ZDZnRmSaMz8gOPs3QJmD88DwcdIPZ
w9g+hB7++ca4Bm+wTPPqtWxatyI8fibtjh6aJ/1qALiHjihRlpYc3Ko3yD6IFnnbDSuv9ZdGWO3K
NtjAAHarXLWWk9djxWdn3Eh94/Ry0XMFUuLwzHIaF1ISu+R6k4natSu0f625Eil+PxkuTW3Yii67
rowAh4wJaui8NiGbFOo6auz9IMw9ER9LBnNwkLJrBSNfaURHu29K0sCdtarvPeLEPDk+sCu4GRLu
hnOol+nfy+CUlzFuPmAp4Wk06oPTffJjGlFV3ibkRIMKRKGaBU+GWp5Vdo0qFFOnDz3fyJDvTy4x
nztyc5HnWF+KsjgngcGqgzUTwDtRGSoqyDhiUBhMoZv5Cepf32/bs7jXCD/2QB0dsCW/dlN00YPd
qyxuug0BLLbBZg7HaNGWbFWCq8GjrE1iLYbnpEvO+T37otR3ilBvpowJMF63LbPhdYTwoFKmlcnu
SoR7QiaR4wIqmYqdaRMZFyiXo5ZKNw3t8ykOj5WYpx4V4hY12eiWOS2TrMIQhNpMr8WKInoq+TIa
sCzCiW5oy/GAVPupVj6ZLRoIr/JODSPXZeFDURgRmc2YYbW1LkqumDLOyNdWsxW2EbQBMO94vAhy
1nqNJlFh5KMmwnUmbeOTNDfQlxe5vem87jIPbDIsU2X96/3GWfhc5XX+2rxFBz/nxVhB+G/ezsJv
/3WTp/zz42+ZG5u/fk/9V/iw+9g8fvcfqzd7/WX7Uo1XL3WbfH13/yWff+f/9Rf/7A5uxuLlv//z
+CUNMzesmyp8bhjV/dg52Py/f244Dlk+/Pw1792G/geWIo3VyJ8r9g/QEoPljQZe+E3F+d0ddRbj
W4aUlqW+b3y+6TiBP3CbhF73drX9tQBg/W/NBvpSuiAIfbMfCoL8981GwKZF1jVoJ2yFDo1DETIe
87rlWCghjI9ypymCYKKB9Is8N+61AiJeZqcTB/8AETjbyhANSBmb2xg1l62jZrYrG9InM6qVGjgm
m51WQVc5TK5Wjt5CV2x11TkFVPJsRL0kSlTMGFuWSW3mS6tJr5yRzIOQGeoyzgCThIbRLoNMi1Gn
jBsvUq/ykRO+YtRYz6KrlICUBKle0NHJcyPjFLWVRwXZAwvtDgqBoTAhTSYsNYpzcNDhY4+yMlcp
MreNPfohqiFa788MOe+qavAvPH0IVqEDarlpu8ZNIq43Uili7DuT4Gunx08VDX10ltfbxAuORjTV
9cKcknqdxgLUu5mu+3Hs7tgsuZioHgDrfYnLAhkihAHaqSFZWqJ2lmFqn6rOPwOyLJelldgs+Gus
EIHMQCgpzobdGlKlVtsnI1dtO1LTo5b52TqT4akatX2pw8e0nX2vUc41cwST0Ef7IdeOo4fPdKpA
KxdZsMyL6bkDvLX2J9vbCQsFel6G3iKS88bKQwVnhahpQ10Sy9xz6S68J2s2LVqzfbHBx0iozkWH
r9EfwTT3oxKsJH/zAEukQm4OHgF3oMljUnOYZvuk76nHDFtlMMXPRmTsGmyXWl8rK9aI634gXFkG
D3RsZ32f3BSzddOcTZzJBE31umiI8az8voSdLu4zx38aK2vnkO227ow4+NzG7crrA8q5YlBsauLh
K2q11+SoV9vLNJcXbRl8cXx5k8adj80gmR6sFqJplJlMJdNnOeA8LvIHtcqukzGGY9FqT01cWoy/
qxcmJx4yZeWzmabFTtA+M6IHBatbJe44EFh6BMlCz7BfZZzOPQ/bysrMW1MxR9j60XFKpq2OlZ/0
nbE+iNA4gP0ySKvnQyCmi9if0EhPHlgYAuVDOzpjN3FLo/oqwsgm0lq/nKyk/8xo+HU0oQbWE8u4
KJ+svV/jgmOAjvsqKzRYzcixYpOHJGPLecnk6DXQ6kOs+8BfHG8W8p57ZhG61RA/BvEwccePrFWl
V57rlagUgpwlFp56wGbYHVJlNoM76PGKvLg1/eKq4plfOXGCz0xW4xRux9nFq7USg2z/yOC4Wfz6
SfLzM+LjEfE/m5f89Ji+1P9/DhKTPc8/HyRu+Bz/fLPFy97PEvmHilJLmJQMFvhvOq73eaf8A3qM
ydDPNr4SoT/eXIHKoP1XLZRcX+mC3w4TZw6aR5H1Fan1S7bWvx0lmoaaACuAAO8qGXl+f5R8C63J
UfOuG+BOeYNJmvCawRv8r2NxfsYc5j+ZvvMX5+2+vyab0sRFizDCxtdgzF/OB9VB4estdnNn2hEc
tdXC8jro1Bt8By5o0G3UcivKHCaFnnmKzAGJLIb/KtwRe0XkeqhQDuTRsIILhAduZgIdLoU53VVJ
wNUzCXvoIbwnem9SsUj4gWVnn7e5RbVkJgqVVLFugPxYiyJVlVWR8nk0tQhMwBDhlSdqyG/z01Bk
hIqgFFbBULO3YBk+OZeFKQ7VoBS7OgEG0c7cE8jTt1HDRSDvYR4SjqTJ7NJoJTpKHwxKPoyfLFCg
izyqPpt9eNsWpXKROCUKb64yi74rEY7PGU7oRD57dSaW+og9dshIDWhAFAyoOp02vmY7xn3HjOF8
Gorm+mGYbWyR5eDF+o1R6xdZbt+3cbEdATWcpZjo9kElrkO8XMzHTGUhSc9qjeCzL6Gl5k71BUgp
l/RojsZVtCt94LIR1Bnu06Frj0MNVlHgCjbCMG3Ow6hIcObilu8L83UsYWj1YXoqUBQTjeu9Rll6
LX3Gb15i+3u1w+OHessy+WbXaFuFgUuLq00iX3KDA8VXD8PEQE0lM0yxKsgxvfESO92Xoh/RN9nb
Im8+9VESIN0DmOVl3gWtAnmNV940uC2TRqQlU31hMWt0e+tTbcABKQy30Ptcf2jIXstUxBZSjC8i
D9xICx4rApi1Rm1r93fN+7rOpwb8S80bX6q/N88mr3kveA6ZtmzJkTzJrxjpb6t8ZyZm4d+fmdBv
U7ePBU/jBTTJb2LXt8b6W8EjUAgVvyVNRmuUy18Z1anGvOP7vgbNH3K06DqbpLccp+9qUK3bY6t0
mbMDes5EDKBStkE8X74MYzTsPKyXxwnPQ4D3IezZgDpel1m0d8miwC/BqMZ81oLhLrWnh35WPjZI
IMso3nhqfQY+Y5XWziWmqDN/Ci40jcgJDwklUsp8JC4daWUgyxOinlU9aITDIb4M4/FW68Jnwp8V
hboG1cVkvTEg2ew9EszXqTAGFUJmr/vb3JhA/qVCuFkcurY3FSuMuC+ayIliBGaanVF2mRjYk9ji
9JdXY8BtMkiTctvHw7AWWa3ed6EcLsd4Ko/W2DWH2k8VzOS26tPpmNNB86AtdQmJ5iSo0isaXbM2
w4G4ErNvF2nRqMuhtdvPWlwienSUXN9UiiKWdTMRUpEN97hOUZoKNAngpb/oMYHbuU2SolNb4Zw9
Xm1NUwLwNzzWKaw0lqoTH2sUjEEITAeTlaX6lwH3cF/rrEUXVE9drirLIZ60xWg1CjMIW+FGEI+Y
ToAEYQQDDXE+DbOkAhLCMjPVhpIElDGq7BulnDaNTmftdMiT2goOWqD71xJxvSGyc+4Ra2ViumIG
KzEkL1zhtm0oxVJVpnVaeOeyUT6LsoDsnxKJ4AQ3AGuvZaEdLb1zzazdB7hLcN/uPdvaZmr4Uhb9
xlSqvVbaWLHaYmFWxcEq+X6APDsTyngR5b6OEqA9xrox/e7G/tw+0078c2VaP474M19+Upx42Yfi
xHaZSkL/BEn+4x7BmdHMGjsEArL/bLne9wgmJBFu9tQfOh+2w7zhe3EiuGN2ejqolyhfM9/0F/YI
P6lNkE3n+YGhMXsQb7jSD/1RTpQNkfDCRJQheTg88KjmuoyYO1xWshNEFVtq0tjbIGwAQpLiYJ0r
XlfIKxi3yUra4TLuIHpGaOwVPUW0Ex8i5ndoKXcwqFzbzy/LkHGBVZQ7hTF9ajek2RBaHycCxKeG
+Ln5EubiKmrta79SVhU3eWx4xpkS+3uZauUijo2HqFEOisGtnQG5x/0ta+kV9bEER6EJP43WUk0A
BMIn8brfZpKvD7f9rw/32ePzzyR084veH+05MH52fkhHvD2KHyR01h9zxqCjYj9GevHDigytg03A
FpBdGw0eHfn7ow0/B2wvWd0Mm1A8GL+UQG/NN4nvj12wPnyCWODphkUw4/etv9IbY1DpZreDXEhQ
QVS1yeVYDNItquqyM4PoNZEdE3qhZKtB8cRJq3tjbQN4aRg5Qbs/GTP5xc7YjeljlF4zNSifaU+9
cF2CqEKDkGn9UVU99Z68Wz9YpmGdMl6VQ7rJ5QRtXzJGL8weP4iD7wJ/l7DOZVueyFFAdNye9DFA
vl+XW0dTNtJXkgU7hkU2brvCwUBlsWKp6/UcCxBHz3FFzKpJwmJLU3rH9qZF5qDVSFEhUE12L7ep
3o3PIvDzfq2rOZsi4cnpi20P2ZI7P3OSLrqd7PLZi23mzjLgo5jZdy3DYQ2tWetM+2lsgm2gyWrh
O22z6YHK/ma/fv04zaXzX84KJsbVS13//bCYX/f+iULDzznBrJerOALUmbzyfnU3oVAjRjF/xmQx
59aXfBJUREiUGUV/+0DNg+EZ0soEedbd/8pZof4d/UqDPZMDMGjNbzn/SR8v09EoI8p1zmLJATuP
0lva6SMTywu1m6V6ecotD1E4qJBL3xiuMks+BojG6z65ahCR24jJFWPAgJ5dJF34WkUjJucyPqeV
qhahxSQsRo4eNvLGTmoewbDajlhlPXvemjr1Fm/TflTyY2ir+yiN9okfv6Rh80lF+k4F2PKR2HHX
vJexvCycZj80+ouhNdi5Ec8LRPRsjlooeemdzJJ7gjvEziNfyq2Q3pdpYKzqWY0fR95NghqpnGK8
ODb7ZdW3bjqb7EpzAJBhyOwL+nJUt0acL3waO1zwWMjTSL8njpKATExHgMSxQRsAOAx5Q0aKjiEa
HW8Ysi2Ng0Oqdt66Iz6OPw3ppUWaRxFXl5kx6EvH5sre2TYan2HvZDrRVNrIzozEay/0tgkZMAub
FheIU30qAHRsGXH4dziAry2dr6gbuhzrPKtsMfsaeoCiC3PUHn2TwOvKwkMd+k26bBpHWxIYThSd
1J4qh04TzzbK1S4LF35RvJQlkbC6kytbR2HdrYH77XQSlSL6yyUrpYcgF+f91D2YsGAQYrHQJSiV
LUG/mqFqC40l3GGIsnoxehaoPFkY91VqzJ7R+NwI1NeBHKmFkUdXfG9rtgIpWVZVFTaXccmUMfSi
kTlKaBHz5U25/dLbvn0YQfo3FKcSd7qtRKRjDR2UhZFGGSKlug+7EZETKQrNgCOsh0BY3LdtvrUM
89Rp8Ys9Rjd+Pl1YoKgWPOmqO9ndfYrbVXhs/oJgvFPs5KazMHXj8PiUmMpRbZXZx90epcIjqsFw
LO2RlaVtVicjYA7e5Fi4NsiinW2ZIkLqFXXR+OkBf2tXrcupKZoF9PVa41QJ053dTZm6atgxd78b
8a/FdU5m+ufiumUsmj7+RPA/v+y9tkrsrdzN/xoSULzea6vE6cTd/OvwYC6639pwem0GlQRRvTlf
aTHeSyv6ILZ1hlBRb84cwF8rrbPl64dmhZg+waxCMoOlYflB7u85gkkd+mByMHoiUZBwuEpaHdq0
BB2rTdfkodxoWYXO3cMLi0w+qMiFSlrprUJpU0sUo6DJ4HKumM6LXwnVTUTLkS+Nfa/013U5kj1V
IY4JBfnpRaV7GGTCpe201dEehY8bMpRr4tTuFEaPmR96T9SKuF9jaFmzPHmFQXA2WuG1F3XIFRON
7He7g84pwNLaSAlGOzmy9oFI4lCtnKo8cJXGpqRVZFrqBL+EXmUeQpPlBx2Ktw6G6rHPAmNrUjuY
IPbPJanTCyvVI9MtJDXKNQvkHeu8909t6rdbii5DNT1O3S5WPquM22zGbvk8fxvC0WXLxUjOYThX
6/1FN30qiSBxc4Z33dsYr9YjAvHGcxGFO1JACY8Wmtsm44VTgeTWYxZdHtrZvGNNSLLvBSGFwcLP
O4fS25NgMkEJljHkW1NaGysniziCpgXOJTsN8L8SiXze80Zku7H2YOf+WTEWl3nB0NgP2SsGff4s
x/xS86OlU1hnXpE99iqBMEQZlJ1nL8Zh2tSieRBWejIM5ZOVJ6DOIqBRNJ7E4FjHpI/3UKS2zphe
1UUwLozIRL4xXZqKLFSg3lptnVRLuW89KmWDR9kTNVTy8ouSVa8MLzTXqp2THo4McoiBQJiFD2AT
GzSbQti3Jk+camrGog/Bj9hGtldbhEzRqH5KTZ12MkygycLHKvtULgqdkLFEL+VacbKnt8/vb2Xi
HCH3z4UMddRznvykkM0vey9kZNxxr/lrajADSN8LmfXHnOeJ/pAfEvenGer3rZRh+mAOwc39K9zp
WymbJwpilgkIFkO/KmgHqfa3UmZTMSFPzTEELJO4MX7sErt0rOJCL+pdahoe5Oyggf7jmH1/272F
L9p+wbJQrbAbjvFzWuIVCfxxXCYxlB2i33Z9IDjE9TBbTjofSqeczvTWOu/1+otRgvQnX53mMJmu
na7J3IBwpJWVE2dkt7dKYBxCv2bs1WOTkQOiGw1vFD1RXT4yNPhSJVq1Kq3yItEtCEwW6aE2YaTO
MGwas1Fd4SPRUfNDoukXk8FYzterheL1Z5MfordpzYsm0K9tmW6g6HGz5CuJJTJpK4mP0yDIoif7
zQ5vyPp9wBkiF0Krn/RQezIwVNmet55YoS/ndXYLpMhrgAvKCEe3U4AO9dM5z87wkD3oxGu6kYWx
f7DMk1nE10bZYwBN+dbV9IWZNG793L8zp+KyzuVzrYRyUQ29uXTa8lgSxAfyo9FWIV6dZZOg7EwB
dnjtzdgnm2AAeKwWxqlp4/wgM30OBvXQC/mvzQAMizCtAb+ZkT7XkdxZsVafpSHsw5nT7xTKlVEG
4TkWOQP0kREXR32OscG/i3QA0VJcxIhKAZMOAO78lFQlLJXFuapP9/YEw8u2uoIZjzmFBRPuuNSP
v2sHrQFLLJqGf64dmzB5+dn1khd9qxy4wxEzG7phSkaR37VAs5eFFoRZzZ8mmW+VY16fOg4tMv96
2ye/N0Fz5WAxjH2c2jL/2i/dL41Zs/z9xGZus6hdLGwQGalzk/RhGNnbZmI7RHrspCEB+A5BVpx7
dmA9WUbop5tkKM5GrOJd53zOupwViRnQYzfHNMdnx36TW1N5Y6m94upmxNYx+mLCRFqQrHlXjzlb
1pFjUWMnO423pYmQVUvEBkHf1jMdKMiedd5ayi32tXsjJBhBNM5d60GHYqzi1kOmuWCrLLeBWE/2
hwUOcxRPOW3WKvdbcuVY2ih+GbnFVAs3xz68KDOvgag0vhJyMq7tIHucbONALAq7zFG8GsRAxe3b
FH/dqAKbgW6ekw1HaonVXlo6J6udPRc6zcWAACoC7LRszOhEbOWW5LJTrUyb0RcXYdxdWym+P2TF
ppt1AbB8Q79tQ+cW65q284rW2nQa70so8lUwlPeBgprE0J6Yw21FAoBf74OziHz4rLPvpKnc9Hq3
bnVt09jGo+E1n+Pc2Dc4PrRufFXNXuzSXj3Cg9sXIuQW2kYvBrPAlaVG4U2F1OUiGAOzWrV9AKA1
iA6Ez8G96nF7Nn61QRVSVct8Gm57ET429ugKmV2kXQcSYNojHwAINWktNzxaSZJWMVsEzQlc6XlB
X7jpx3wdWx5sa9k+ianeTKFAr4sUV6rpp0nTn+u2v2rH4Utuh9VeMXqbjq4ShBfMkBOc9js+cHfC
VGCylfhbq8mzcPpXfbUQ7SgfS40tT738XZe+1qV/vZxtqjb7MlKEfsw8+nA3Y92Bnc60WMfO5Irv
xl6cIxYr3L+uWR86GubECBIpZ2xysWR/62gAXtCnAm5H8vF14/oLOxL0KX+vS/RHsz6TtouJ9w8d
jZ8pEGntqNwFSY0LApLv566rCK8e9bOKg1Mnosf36J1Z/4nEWPndtA9ra13Ka9OvL82EqEsMD15h
ExdIcpplKRvhtzdqimzDaq+D1nEncecgsLPZnZaGjof2ygycLS6ypRTlWVfYW7T7WwF6DZrxStPz
ZYUguRqrlR30XKtCCtPgW7dOU3BjKTtD8tFEoG5HqWsNIQr3HuZgBteIUzcomP+UvRuW0bmRqltf
rke/OIj8HpvkDlXGCXLSEuQMZqs0IyWx2hdqtpuQznWNsWPZ7BYtIxounmZlXIm+W0yhR+p2Rggi
XPZS2VpZ5aKeOektfZPamrdAlHaIsZdKc1kRxoIfdxGT7W4VuKpU1OwkfQKV4Du8tEW0E2NaX5DI
3rikDG+HzrkPjLOxnXZc3sjPu7SYVLu48B69Or+dDHXd6fWrOcXWCq7U1mYHfTSL4iEsitcMh/vO
z5tzQUjmSk/117wIkL5n1mWl90jmG/8iHutbq27MRZIrR8b8EiZ7t4X1q2uuPUgfQRy6c5uZUopa
xXMmiCMItW7qtLdvjK7GmaAqxotWQGUPRuJKspeEs2LVeZN6GeHxm3rwiQPiSyJlLHkoppGNtH0T
2DWxu3W/Kwy6pcFGuYKHLbqtuAnX8srg+xXTN9qfMud6lqI4LQR7mFCt/5wm2rpMsyMBADeDA1fE
IFdnUsdNhWE9s1wLbnNJBY8F6RhVv4EcYBIGLJ3FGPXxmrTO5IT7cLgUkTfzf+xNJeplR+Pgkq7H
9x2PztoMgLvHaZs/kzqwy8rmfhTGFZE0J3T0DBbOG905yzGg4C/KN1rr3YvB+ET80W1mNRwkjIlN
I9loNXxRmWTm2ndAalV6eEvU5o2q+N26s9Rs7fvqWtTjDV9QuiC3AztqSmpoZmURKRp5SYl2ME2U
Hr5w2uvflfnPncS/3ja3j+lT8vKT2+YMm3jvGfU/BAR2HG2M+39QE+p/GCgCHVYW72Hrf9Vm7qj0
cTbiG+1tt80bvveMuOco8fwS9823jfiv9Iz4oX6szXP1Z/XBxxrrnWXNtftDz4jk1IgH0wl3k8bU
14i28Ooewza9ri1Qb55sH8w8uAtyxtX2QI3E7iUhV0+PY9cD5CT8ViMNEmtLTWrGYsQuRSrlXVB5
G7+IjsIct2zD7wIBV6LIyWoQol+3LcI/1VtD8tkkcCCIMVg7HRFGYeCQdzuO/TLRxLruNGTyqlyk
TnNZwBg1xnRvSqjmdnsSodkusf3wQa0gSuY9K5De7481bHMlr+GnRcc6UioyEsByACq2hn7bOOOr
icckhSDTsKSLB9TNWreFkLfWSssVbbvs6xFhCV49TVmMujHrtle+SZhRzFynUtiqeAhzEG8z9DJ4
/Zzr1s0HEe0rzSJp8R1p5PmhYhxudpIak7qO2vsuNsJP85tbU0x7ZndbTyU6J2aI3TXtqR48V0N/
rA0FIm0EfjhYeUSWqY+bK+eqDF4hAxhcOcWmJXx4yIJ1F4MC5vIbiGFF6Ly6sid9z8RybWbaA9kh
wEBUwp/V4dSAGZ7II4rC53JSN0j5t5HdbpHA3HRhsTSNeIFXcFkFRKT33jboyxU/hts4z+8TdTdV
3FmhK+GXozU/H8tm7ZvjKWdZ4+qefqaxSNoUIDU87IBQWz0sVemyhzhEJOZdGCRXWpjv27HCQY7n
PQmlmzfa3i6Yjppi45nmi9Y4DRFYXBhU4knDVANWAbSo0xeBxl/WURpM5Uw0wn4/aNVu3v+RL0YY
E0lMkhrrCdZaviBw1d8yjqPrVZrQrWV/y4iB6CUAyLT2DvHYzALWUFZemqLY+8qTL+SX0rOaZWg1
1+Co9jmRJEj1d7HjLWKHjXIFmpBEZcYm3UlPhmMVETswMuw1GHwUgeVKabPi6S6qOj+NLSxTL3bb
vDpLG7FpRXaXSgkEVCCXtyNmfwP4UMKwdFLQTEgFjU/+HOFNKamquWYeR+Lk5nwoHx9Da6vLRoeE
kstmyY4GQrWN1Mr5DONkOXj9ui/H9fi/7J3HkttWu0Vf6MKFHKYkwMwmO4cJqpOQMw7S09+F1t92
y7JdpbkGrrKtojqQOOcLe6/dx6+AP9YRwXU9AXZF2K0Ijt5EcnxVDPZRHcVGinjq2vpIQIJLGXkV
9EebWDylzQ964+B0B6ZUDJfIaVY2OXpK2az8sorAyvB5iVfjUF7rQFtVqyIHSyeDvDyXMdl5pdjg
eHyZJpkPkDKtBgejVKrd1KV8QDoITYUqjqA/O+YSs9iCya1nz0mAU5ft6r6/tpx0HXdRtLQi/7VH
KBM5fLBjiCxNbpRLWYpo5sruMqLiUnIVOhn1lES+IbvBhRm2uTf/qHpfklBIYweoTCLC0CDK0M4T
T8/iE/pAaJim29PVZTxACDJgPqTWmbycI7vKj1TLIwr/u5q/NpiH3Lq2V9vs7iNcLxhw+MvaLmKO
hUrORIfLQjHud35CSjY0sYLCVEOPkI35kxZ0937HuzFyShJzpQ/PgYiufLs8jGVYoKLFeRmCk7XD
aPJGvw/GRaYRWdGxHMw6e7wpxJh5vknCZAVuAEvmuEnZ07nWJLHelGWALYFS4CmMtmll3v3usOYO
C4nWf01+jkUd/MP26+NVn9e4zoWs0LoYsq45P9rZGeIgtTEwj3zoyb5SULjG0SHwDfx8jRt/IFTA
MKAYPAcoC37JFIDI5+/X+Lz5gjaooglibjwv7r5e45MW94PR9PCatOQby/9bJzR3ki+Baao3ahdD
VogrnCTEVwNid2tsuEPr3DShuZTy4LUbgbabSrsKq2idFCWV8lgaJD6KZ5/PZ2WogFwR82AhexMD
i2xT24rWBlAvxTvZkFn0lKz+taZiCtJsBym8tSs2Hm2CTSCRRmUZJOKKnTEIpCyi0A+ddJdiPVwo
5nQOcqJGdSe2MG016V00iPBS+L7wGM5EeOzxgY9e0ejxRS9I6kw1nM5pEXzrCr2+m4RkLgaDeUub
2eNCFdjq7ZFHJumkx1by221KAMRSbedpbq2cJLoJPTWuRpb+rmPUG9vItlGP1DPL7PNYlneNGZ4y
Ue6DzHlDgHfuGa54xK1QYJg+olkfp1rS+aRrU8cDLQjggAToiqAPYnAQHJcyl5k9OiaL98r0zMFJ
1iPBiFika8P1bf5Ja2NOQ+U0tnt5uHNytAXD2K/VCpZ4GNbrchYEpAMFT18cM93C5o0MMLc1Cd93
vK5T/SUIzYx3MjzD8ggQR2POCobsPZ0FCERCgMydRQlgyV5VifwdhsZg/mfpQlcTmaIDclyEef0k
5YW+aFIWb6bAKDUBQvRYOBYEqvfXwuyDO5qealMZFVRrZBODwEzhI/0Hh/kwaHRa9iyyCMN+J1Bd
hFUmL6eIJamCj9tAmQE8BXXLLNYQOotLZZB2USKd/KDCPgXP2FUH46bNB9KCDTxcqD9GNpwctNr9
NAtDpACJCGXqPFfHSg5x5s1Eg8IY80GUeraQg/Cb7g+Zp33gI+FIlh9EyWxCgIG5gc/+pF8EefhU
9tb1pE6HGh6lYetiUX0wKp0PXqUzoysNlJfD7vex+jG4cv6zPToWeV28/zy4ml/1eaxqf2Cz5YA0
PkICvw6u9D8MlbcANSOSrO/hgn8N1BFpqQrbtj9TWz6bIwZX8txMMc2CuIoC7FeaI2b7fz9VdRom
mc8xgS7grGb+4ddTNawLVaKEjbejQYkSGibAoSpr15xvuH3YHlfkNkkoCOm1i7S2PR0o0k5t4jdA
DeYyslIT9EROHkPFmh/dTrSSCvr5VB5H0NNiWXXGO3g13EXqlCz1kYfBaNV+OdrKiXoqdWs5KDkj
ZXVVUC2P86A6Uk8j9fSCmJKOKATK1Klkdq0rzrnGZXxI1P4pqdLpWU2rQ+AAR0gYTMhKJbtyO6KV
fCh7g5PEwsvgRZJE5l8OlSnTkOb4sI+ps7EWdMFKAu6AZP9BT7I5LEFDh9AWh3RQXrMa7lTB7vpO
6rMc+Af2I06mR5TKb3M92HdZQAJE2S1s8iAAIY0+SOnwglXhLUwnzimtJLiQWFkiWQWswWVhgLrO
O/XBmlOrlMH1FbTTgS6v2xhGXhnX+yKKgOzl4qnQpeSysmJ7CQscKVUdNG7jOCFHlEYZyoQOamxA
aIKj33HlvAkZ4KJThtCesqRnfJNdlWMCnGgEiB6a6jUyLwemHSBIQw8pLysDK3/qJMvKSuhHHesl
c8Jgxde33QzU38ocg4m1f7JnH3dj6XReaQ0QISMD2QnGdGXMZ7UV4HjtsLZmJUbgGntCWGmX+KbO
iS2uRZ/0rmSZ79TSL7pW0U0Vt5zjxWJWBEB06mavW8Jpa0h7BQLSSp784IoxcHrjm3aNFZa2Y9QR
byXkDfRB9ODY6MHpusik0i+Qsh3MVnuYyi7lyMymdezI95YVTqspgns5duFxCOujLeZEr7GF7M2b
WMu8Jz4avKmvLOg0GadvTm1vgHm4NpIMqlPqHCBHbsr5z4y8BbA2khoGGGGjSspKbZs5ZUVZdtTb
Lt8ER2o+t7OO2JAHffDRuDF9zS/z3roxx/SCwGLGDFlyA5bwpezEmcAGDIHF3eTUcFu06lLRIuKy
aeBYb5Av42+DqMfXnvraZdo4UL1Id9CZKuSFQpc8ejQ016JJD01h5p6ep9JqKvgR9ETD29dD9ujL
ixwQTVPrx6oFi29blyDjMDDLxqxTmwJP8xV+F/4s+Z2v/SFLl7npr8swyHYxsvwsJDLbt8poXVsF
qMtJkuNNo1fMNvNBF0dTjY8l+dzYeLJT1LUqiWjCwuTSHv3a+ejGQ2W69okU78R4ErV6gRx8qVXa
U1YH8rKt7be0Lb9NlvbSGNlFqtXbQHeOmP6f8qgHITBXJIZ2m5el26kdCtCpixYZ/nDMEksy7VxD
r5hXpLlYDFpuu1pN6xuFQrUXma4kr0pTWw8WDXd9CVRnOgzCKpYsDEmDQcy0TUx+5P8r9ACJ+mSl
kFCw3lhlx/SCatslKyD/PUP83wwRfcm/b52ZIUZp+09OgVmP/3lN0mJwq81AWwR45ocu5VOywuoH
jYjF//zsI/4cIvJHkMJV9NCmqv1oSeYvtFVHYTJh4KGZ6Vy/sOBh+vj3e5JeSQVugaXGhBX5wb/4
MkS0klAYvarm21oTeHKXUAPA5rWKNngGNBNWw5H5MMXV7QAmrrD7k59pWyT3xUudWtVa9TVlMypk
ATW67GySgn3LpBBD2STrvIiebR0uoc1ciVKzFdne4nIAw8N4I5d2TSlvWwLjA/MhmWptl+rli5FB
uLPtFB7gzB0UDYG9Idk5xC28k0QYeUAK47VZWgIsVjquopJimYtvGRjF2uztc6OU56aR8dtMZsAG
iZlUmIQxyQEFgECtTRrXkhtMs6yguLF17BGp9Bri+3F94cCqGCTAjGE5zaSgftcw1SdGXSrw/KI/
jBD/FUaQy24gBs21KvPZbNuHVG2iJaFz3TbT7BQ1IhlTQncWaSgp5ApDqBE2h/Z8Eatt/NAHxUUz
IlRR/W5fB/4zaFauvxpAn68dGuxFopDtbet3axGrDOnw4kljnbk4OxLTlbRQ0vcg5QfppY7l0HC5
IEBstwSCjZPP/V4KJDSMPFd1accuchPFY0xSUBwkR6FWmInw+GIKj5OLzNYUsj0r4H1WCmSYUmeh
hECjOO/DtRI4ZFaKDP/0lBiLOFKSVd1jTaqraY/KhqGYKTZCNbKFkk0bXR6nYx6Vj8QMXUSjAb8v
k6bfCrn/nTdsV//rvEEh95r8XJXPFrnP44ZsW86LeV1LgDYbyy8KOXYW1o+l92dVbv5hOOC7ZU22
PuLAedFnVc4YZObvYH5APYM65peSECjo/37a6BqHHRsQdhYMej+YBV9Om0GO5GSQIL7ZSnSqemCv
4qZXCfLy4+ZYdRa5NZjNZ/nxeR7oC7nbZHNsme2NVENuNdnnQDewlUaeprV7yxTc/QpZeUOZQKJr
Yj7d5jZPEtLEykPCnNauwYGM3YXd9K5MCcEKcpXGD1MT1ctcSd9SoknSSr3OW38ZG+OlDp+VWeRh
fp2dRJtCLt/UdrjrNbEsmmkirdFw5UpaCu1pTNsz2c6YZoOXsAcW4yePAD9esvwOUvYG6fRbbU9o
PyxXYz0a+sOikVhPAC7zk/FKUxmi2GbjQY/p+43cvDMFefXb5iLDxrFocn0zWbeFZt11prqJM3FO
I8eL1MeBkyWXCaareUp5ZiUlPAWThKjwARHu0jTKgwmanPw1l+TeYzYKz1LywV5qcskCFmk3QwYo
q8Jqeh5k0a3AB63Urn3ph+jCESlTo2zfsoheVqCd974zZyUqrgNXjkVKwBp4AMIt8m+Ewa4Dvx/B
5AZPWjgNuA/kXQY0Ne93tgB7Z8HBnnO6FuoH0Tckvo99UPji1Oq4qLNMEDVHbSIbAMrCzN83BK2s
5UhAfLMKrZI90x+JzYbWgye6ToZx8sykkc94xMeNnI0EdEHptmXiwiUag7YYm3apFL2zURNZugrV
rtipSCtf2gZ2nRDIliuY1gPNI60a8yfS332Sb8rKLXuqrW6ajo1crNom3tpT+Ii7wlP59jPHYRIC
2tGsTkXbP1vEyrV+cw5GiTbIIOkLbIZB/We81GHp2k2zL8d2qZpFuNC6m6zUXzSITZGJkHCosyWM
4iuJ/YTPnooUBnk3v2ONYm4lKdwr5BEKrV+V4W2mwfQx5VOgvHb+W6g+JckIfKraKCxGAnMw6Jr4
KwP6IUsKN4FBxG2lr3+PQT7GINZ/Tpc3z/Xb+z+7K74412y8oGhu5P/5lb+KksEzUKyxQf5wp6EJ
/ipKZnvLoauZiAsNiKp/nblUeLjMMF+w02V0gbrnFyo89efxsqaiLNTAwDBjBrX24yDET5H7JUhV
thYni/M8iZR0xzjhqLSiOlXOiIQR9fWW06jA/Dqlx91TeHbHSCKGJWqzCqxK8p4xTYa4KhDa9ij8
YGwO7dRPaxB0ZQ923x6nK02UJeYhK0eb5E2+w5GbDaESLn5/Gj92HTNO99/v/5uIGNqfJQva/KrP
699Bl/An4ejLTM6R/1DQMTBs+g7g/cHoQ8CWhraVluJD5vDXB9FgB4KJ+c/0pF/y26t8W18lrvje
Zs80FGDsmoqMfejHD6JoQ8kZRoYAEnStDXd1TgSp3WwYQ2UuGQ7ANSKtp9Ye3lW5kVbmgFYsjhzf
HcO2u624Pt0OzBu5HKF6H1TgflVfKhhhidnY7CdvjKUw4rQFsfGROm17/nvti8R6pyxqQuihnX5Q
+ZDuQsvacRBP2y/vx/m7XPdr4gGN/Y8/o85BwBLSMVVZBjcFQvnHn7F30Ls7ZWlDAMB/GJBs5kuS
F6X5Q6cgKkjw8sd4+i0fy5JNwonsRycJLBVg24AEVf+6qtWrMOvf8PS7ilZwUcvwfrh/J3aXJAtt
8znQXZLD13iyDxG8AR+3HekYawOZLBdmvBz0GFZJnHkir2DiaVkr2WvFKbT3Mun3BXBahh0ad6++
luXhzcnCd9xO36B4YF7kbu/Q4/L9pPsxG49y3q2yqNrUIJ8WQ0AoIay7V94ZjAOqedsKY22Y3UOJ
gRrmyo2vkS2nJeG1QQpdOhHN5IzXYydxTVbrMnMSRp828buZjx+0utLj8sKOOHgiWX6cuWsjISCF
7a85WlY1SEXSTS+kbrxtTHXld9E1arMXO1N31Ed3qh9tM8n5VvTGU8xOFvuHJzrNbWzSWoCSM/kt
Ngx2XiLTuhDQWKci1lxhpi9lQYJggfQ37Oyj1jRPYogPKo6sBdi7FYBUl8CnKwQ0LuRWJLeQEjGX
7DtLeRjrybOCHmV1lwBx0s0rGZ+j7ISwhWHiJT5qCkFQaIKCMUsH5LnZ1ipZG0MmjYj9ljdCap/0
pHvCVbQNc+mmMcgM6H0vk8HBjmp3KOrQy0Ll0BEsF2DRtQbjerBKb2ytS5FaXkJOrXBoMKV+a4j+
pAKaKDPtOICG7KZ2lTn9ldOI+0FIDwyy+kWsEtqtxw2RM/45LznYs/C2yfLrskKNjaVk08GRJaSm
XZuTQH2X0c7LhElLDh6PKUM3Fyl5yZILwUtCcOtC77RvhOK1eE2qE5mom7BVNr1lPspwflHMb7II
TL1pXWdZu7KsZCtLuqdm9aNUyJepThBfYU4rU6uuJkiPtjNcD7FFzkJSQwbMdziz7mUT3zIDBHD9
L0xi75lRzB2yc0RxgHBIqk9jq11r8B75ufdJh1+FYVcAyFhvpxPfzxXivm+mLeYksNtqHO7lurQW
oGaQY0zKEvPqnJKtu2EznsOweeJX8A0C3UqKGNyRfS7pueOmEW0AQhETnJbTLI2e1UBjKmcn1bZq
KJee3fNRZkSCf5uxKvnMUY/OYKQQtilh0aIP7TeSavhN1XWBjCpJ7khTrFy/ZyJiFHnkhTm/Vcmq
OjdMtJigb6G45GDUBxLdyjOKXYIVffXQ65jPmCX3SztS7jScgy4LGM3DpRttZGry/dhHCoNE4mEq
V2dm/Z5MrdA9huPxMffH2rUC9V7zLRSr2LdfJaDLbsW0BSSvuPNFlMBcMi7FLL+cuQg+Twg/Sjrc
QB5ypSpdV75zlwFdc39f59+LS264f7/O5+Iy+vk6BwD613VOfoutGH95TGinP4eHNo0523lbhzYy
o0Qo6z7beYaHOFrYyxFKOyNI+KPPdn4uLQ3UEAai84/kl18pLa35NvvRtAIcV+Umh8UzO4ypYb/u
2JAXIHyfKqxflux7g6JEJCU3CXrCeZLtcLu/qnxI5Qu5IgzpoEtQnjW41oRWF9quk+o34ehvjZUc
mVvemWY654Kj6NZ6t680iHaaeTCx6a9HKesucmiyC0MOIIY5fB2zftSr2tkVJu2WmZg9LSYe1naU
4Y9Oftke2CwgokhM4Fy9319C6LoOnSa9lsJ6YMGev9d2/NCorWCFV1z5fbXtINf607yRa5SN34yc
ODILcDsOLmVQzmyC0lu16m6x1d+iqayxwfIVSaV3GuecB/1eKYb5R8iyLapGhIUagSFK3rI0TzZD
lDzGUv9EFneM7GAKvw3ElCyrdthBW+HO6VmbyWWH9s8uqkLyBqvWmnOkMTGFJxD436uV30ZThxbo
35+747Oox5+HaPOLPqtoc+7oqODmLGbjQ+Dz52Nn/cEqmU86xcQnYfSvx47+noaNqk/7ngf952PH
E0k3Z8sEPNPUzUuAX+noZi/r3547Qkn5KhjmWaXbHwEZX6ZoQZpKrdn0/bYpcXLOpqlcsU7NbKNS
Y3sV46sqGIN1+Kxo3XBoIlQGmI+VDDuleSOU0MMFv+lBDMMGalOyKyZ21VXjWydn0O9afoPLThiW
h5r/miCayEsy/TQkmKjzCthP1Y33mqRoT2TpHoiJ3Iu6J/jZmLaUDf0CM/vJJE2HFMu7yR52rFvf
/ViOySti9NQq7aU6yPKiCONXZYxdJXGAgagtWfUlM7+phWRnvCMmJe9y1DpyTcMaeHGTPjP7sN1Y
Mt0pjCvirSVoPyPT6ybGdNWy9A2SndAmXBbRJVOv8oxdKkONonumKFaNWS/GeY2YFlO0qFUiRXVS
/8YlgivdrQ30ipVfGavOQZBSYDTGys/+MxgNUrQH4iv71nzV/QjCCCjjVD7jeHsKo9F5lEjp9B2w
oXLJvK9Bfuwkcr6fUvWhSeMbQKw9WtdWCp9gqgQDUH6KeEVpX9OxnXaDmOwVuSBnQOz7ZHAIGEHy
f9bykE1mid3ClwjJG/RirzjczkBjNQ+ixs1Eb7QCDmguRRHfRuXo+TWY7Ul37F1Xtre6SSKxMVw1
xWyZaQB4cM51y6BVx1NGJ+MGGYIr9uFiOQ3dTmoG4RI/J2+BkernVooflcw+RVnQkXJYMP3s79Ra
RcdrneE6L2qCXl3VrFaBIp4Dhzd0GGqk5vxL0Di3WipWorKtJdLuOzFNlxIIWikmyYeFu0cZTuwE
LsfFyNednb77hDeDXCCjNckCbJ51BxVVWQ3oH0gy9fIQpGOaZe+t1DQXLfY7FlEHIzbkrVoq38pk
2LPg2fVd/1R21rMf6OsOYVkX4rfA2Bdh8KuLmCw9yn4jlTbjWD2LPjgGQ3VPJXkV033j8MUtmM2+
QbWWbhtd47VoT81UN1xjdhmGqDiGQD7LhbK2sSFS0BELhjNj9icms1OxwLIYjxWRUMnqd530vU6i
QPn383rzTJ+eNz+f2DOD6fPEVkGSgH22cGp85hJ9FkraH3OEAPhj4zuE8EuhNO89dM54B93l/5Yl
n4USFDdUNywwLEVBI/qLJ/bPNjqWv1wlgFhNWbehU/9YKVVGEvQ9zf7W0OHupGZ+HtvyouiseBlC
NYLYaVz5geksFKO3V0oyvpWKf40c8E0GXkkyTzL0VxAtyFMe7opJcEKo5aJhNZIq8qkwzINatrNX
Cy4Jxt+DFsBSjoPgKTZI1ylgIEdG+2KGkn3TGkyUiXvw+rxlZG1JFxlKPhel37HMfOK7GhxiPs/2
ITWaF8YdxzZynssIyaHRFjdmWcjsWuv4TgMwetTmlBzqUzorcNALCy8rfirx1ucOgitooouhNW/0
mnCPxahIiivGkfvGMDe6yF+mHmEIM9IbB8AJq2cEGYlkm/PZjEgKXBxsxqy8HQMbMaxZfgv5LeOV
U7dyoT/jnSSZHZBLrhiCaE9yXQqiPs+DiCW3TtIJaMeSWAMYWLH1VDoGZWjmTV1J7Lypl8uht7ed
yKy9PGcIOPThyYtSTujQoyzjt2vnHEPLcN5uGCFRd7YaVvt63oeEQmT0gvrjwLpkSnyDfKJ5TtKU
1KBAIRfVx4plTLVslbJ8aSobDS7zLtgiIfYu9YoRwi5ioWNFDUn2puS7SeH0y1a1Low4JtI5SM9V
pe2gsL7ZYXyBpfBFZCLxnFx5Cmp7HWW15SnspdKMAM/MNNLlJAcE/MjXCRsty4/eStELrxusfZi2
LyXrsC6HOLVIul5zA0X3dJMZcDSoyvXQ5NWqCJ18q7XyJQgOlrkT0ViJYpW7uNQv5SHJCUyAKZN3
zib2SZmdEDMfai0wNlPMdhqN7b05EfhSodkfiBFYqomNgagLZ0WUhKbW6R5UNLwBk5GFHsYnXMYv
UtAX+yA1r+BK38vzZiMhxI4kW2xE42wcyabwSascN8RVomJSXCZVcK/MhpMs1N5DHCh2o74pUjlu
xcRcD79KIOFbqfJ9SuT52iGhoUk0eUeGeOEOA1v2rhtPSumo7lj2t4rGP1l+kUzOSsyOmr7dmDhs
okpe57W91zHgqCOzkdmRMzj4AIgC2DnZDKht9HPtVHcThqHfB/33g/4/C/PN89gXxds/HPRfSnOH
ADo6WIfAZo5KDtS/OmLnD0Oms0Xjz8ZFYaD9tSO2VRT+n0X7vBX/POiZcTuzSJDT2Sbz7teWLYo6
D7F/bImx4sGMmDc3qE61vx30TVNZmRNV5jaO7eJ5yvp+XEdWM1A/dJWs3nWj9RRW7cGs0g2t6pZw
TbBUCRY+e69hxQJXf90FBdFosXpuY1zVEii3qpS9yFSOfVRu2liAKbFrPrYLSy0lIO2BFT0VuV7f
Dl1wSs1YYtDcur5kv+mSFVG7TqtRqAetlN5F0e3GgKjgQXqOe/26GnB2gXOReLhWziDWllSzNI8U
RpH1PczAo6GF7sg+smHkqFH+AWrx2m48F008n32Q87PaTQkjnUS2UfTqChWBh/58HQfT1syiRyFr
nmSP6FUYQ/vE1/cJ9u9064S6PQeAAFUkzAcbYeaoXGDGcykjCNAHtrlpYhdwoMKWrkAe18YA6LYc
dHZRU3FRjHmEZa+t8cfloeKOfV377JshS8PWus/a8BDU8iYZ/bPIujU2cW/QDC8S+Jwa68Isc3kB
UPAVMQ7dDkqcRWx2azw+q4HBt8YA3MZj3E4NF279AmXbI0jhW9zL75OsvkqdsR4tnLlCH48Fg/Ww
MNT3Oo19ey0Uobcs2Uz/Xkqugg9+MFIYLFK/D4qPg8L+z8kZNjhEnv8wOptf9lkRKhCm59aYKmAW
0H3dyqqE3Ntwn/4H4Z3XZJ89vPmHqehz6z+XflA76Lw/DwoqQsQxJuBIHm7kfL+kT0fN9/eDgkyp
efjF4Exme/xxkHzp4c0uiOsgzfwNml14co6PlDm+BPp+HslPrxYFRdmsFb0CVgno+Snpgy1gEQQz
hgsb3dXUZhXp5aoWYhPY1VMqDCxB2YOWOxc0QRfRQJJPVaj7UUrXMjFOiZFRIhDeQYwxRkLtyVL6
hRZ1E27PeSTcDmu1L3dlY1wMjb0wSWbqi9FZOHJ3FU3I1Erntrcfa46ycgyZO4cwDcZrie+jwFHi
ywlhOoarl2LfNOKs99LVTMIrpWCTqimyQXHuKlKo6KhNFGtB+zygawWM/VSP9gHImpeiTK0daRvD
bRqcK22O7lS46dVgVXFU6oPz2tnNSsvsreQ7T4TDb1LDIE/goYnHZS1kHt7pNATG1WB0lz15fxMn
Sh0Ea/hvW/ApS2nQH0VnPhZWuvNDeANRYzyN/ehGwwvZe8uB4qMhNrftp0c7mPbIod02rb2AieRo
kc1Rqo+to8y8+U0xZTsdT+s4+MtQSF6sqGudLFtRticzkDa9OuxDOwLiELgT+mxLAm+hnnQWCMhL
IoLo7ZT/G8C36wmKF8znY+I7lGCtEBDQ62LLFiSRArai8iKvjXVSRUtRoUiC99kjWU9L8hc5beJK
mkEYuH/MRW9r20QWN6BcCFtI3qA1EB+cLtNKvoWaQNipvB8Kma7XIEHAuiPV9GA75AmW3bYwwk0X
5xdtYtzUebhJ0rpx/SS4JRh1XZXDmZaElaaNtWxE/f8eMWsAe0EUNYuSocUxZsSbkLwByngPVN65
F85yKO0j1mIWIaXnGFsT5aDkSMuoQMQ1NsgzCY5msGq3MWEG9UYDlVPVyaoNQ8807TcxihNboBOS
50MSdZAU4Tdo1vButPFNqersSu1NOu5F2FyYPgMmwrhE3G8mYXs1ZWkSF2tR8TXMZDVJ9pFx0mb4
IB2mNzY8IllJbiJJOeEJW/KwLE3AQyJwzqS+Tfx0XfuQl/2GOAVYPsZE2EEhHGMpV7ZBDsHYGt6U
vaPC2xFzhTm6OJCDfMoqLCWRBM0kgPEQOcWBhMJ14oe8950rK1TRkdJed36y6i19GzNK6OJy12jD
Wp8vdYcPVq+Rh9PXC3g93liEbyIgpSsKuw1K+JWJ3TgpgBSxsQ2a4VlSR7LFsgd0qSfdaCWeXeV+
DMS+M7pVUfjLbuxdhyRuYL6uxbZIS1+VxH8bQnP1Ya+mRq8Q0QPEZJFIYLT10iklIGAHuz0zM3vQ
PRIxN36EjTgA+WQHqPJifOX2McJWPLuUm1Hb++IBh/1SJQBLlPneNGN280RuUEvTYnlyrMEGSE49
D2vSGdfCYVSplJtQIW4Cv87W6RXsItUVdJCtlo27vOrPyJ9Ir2T+WCU7CitXI2lHA42Slre2dEoC
4Wp9tUn0wdX0Mlj2pu1pPd57tQ2W4TBHtTNOLA17UdbPIZBmAoCI5ywOjq+flQEmja0eC+Ob0WQe
WRkriHobURa7UIvA2lhrpUyXZBHtIyw+5lQd598mzmWycaujbbHE7sNmYdv8zvU65ikkHAxbolDF
poj5vcNZmPTihV3mUzJnhDrBNas1wigwZgtcxngill0kXrQwI0KjKg62GVyn+BaDyNypJd4eM7w1
wKCoA7aauLpsyululMzLTvR7PWtubH1UFmk5HiIlY5eaXEyVAcG0v6yT26x2HvPSOjRa8ZQWww2O
plualkWf41zGDMruhpQ9vq9F3cTyognOZRbcZpW+MjuVGYS1JEFdXox9exHG/saUbC9OszlyaJXl
6QoLqNfXN1pyFuZc7CSXLYHIVdWtcgwIkuwcrOiV+Du3CVI3JEktsDKvrSgus2+zmLIhyMiBNNP0
goiE7DiSWdQoqlcHFUdedq3YznKM/UsgZZC+Yi/P410tklWm5UuurePvUup7z0Ub9B/Dtff87Z3R
7z8UUxYv/Cym7J/UQ5/TNZuCiZnWzO2FkodG+K9ayvgDouZsVfhw81FkfVZSbEMUoFaUPjioqX+0
X9mGzGLnv3VcKmI5lG04kC3np44rBYIGPTtVt0Y1ehk7uC5MLlJy77uJobSn6IO9pwQrz3HSIyMO
rSsbJu5SnVTf8nzZd+gGABIwhb63x54ADszV8alL7FsunmNY6V4OdLKTGGmHInW6pZXHMpbCzJeO
UgZ8SAQ2L68xUrPMxZebYjsIols5VdAA3BtDeiOn7UpWghKDgfENX1RiHe1x8IpIfiFEUV3HNZlr
ylQneLQk9VUtO250NVsLZ7hSLBLWWq3CIEhtYxMs7Ej9VVlmG/y9+llCS3OFt9m5SUAMxIs4FRHl
y9DfWzCTdLm5xv/unwppSK8dKKBzBLcFLkvT76Mk4GlmBzkQkz2vLH8/UfMTpSlMD/79iboWGYvj
n4YYH6/6fJxoJZgC8xAAu2aaodG2fD5PrB4NBGTzxPq7Dfav54neBD4kIj1sP7PEn9HC5xPFX6gz
rkaph9KTsL9fIxJ8TKN/HGIYNhxK5iIgr+iheHa/7vW7yu47qx5GphOszUw7nsDDt2N0majDeBQk
Xy0zi+LQNLVxaU+qgyA+JwgqChnGpra1rlRqwwqOZNQ4OPxYuuxL4VND+X1ss2YZSM/7f/bOZDlu
ZEui/9J7PMMUGLYJZCIHJudJ2sBIisI8B8av7wOq1KKq65VZ7WtRVmaiUaTITMSN6+7Hc6XTDk1t
LJ6c+tGj8pXYamQ9JgMRTqvLL20Z0bra6y0DJlq6IdP2pgoJprRL0bKLbvQgVq16Z9fTSK9X0lL+
TU18MRnvBqRXO9IeurAZaBnU3tgfUjgeDqnXKpmyyyQoomwg5ClE3m7Mcu691rZhA/SYmEZTDfHq
2ISHM7R9REsWHBPvf9FbuNXdq7YrbmZHvYMzfa4TeR/D35yZAYayPaHA7UaZnJaePOgwL35nVsWd
SdtJAw0nZpjbFI21vGNirHDrWAM708SMdBYtk50woYqsOTl5hzPLKdhqoleSpWXjU7KM2Uk1045R
HTLvtAIsHU1BC3WMah7dgyTRttlYzzezxS0PXoqDXlU78a6NaEErMucb+zGg/7UWFGB64XnfqbP4
Xk/Zt86acDkkzl1oFy/9OldM4rsTWTscqXsjH2t/0bo93okzfrJrhezGJBOTTiTKvWb1vmmcSw12
exSt7nqV33Aeuo5nd8VdWWXaCRMnKcxOXhUyP3L/BuJC5RIYg7HwkF6fOxfaAOg2J8uvFkffOZ2T
klal9yjBcWxOzXPWqwoWfKwjLYmRpLG7nVRseSRDha8vjpu9HIbp/d8n2I+ZgDP0vz/Bji9vf920
avNpPx9hnOHYkpDGOMnZtX7OGXHum4wCmrFidVcQ9udH2NpJRCIfJ4T5W+8gTzANyq+DM+mPQrB/
4pD4cED8/gSzNbbDfCHylcLW/rSGZbGSaGkR94e0jfeOlezd7IFT9isJk8tOhUukdF7FQtAcjWDs
ukM4w4GP09eQcLg9pvgTMMDZT4WYH+CnlPgT6AmVfXMiT3xwrJyIsLWlnOg2D8NDahv7uC+J47Qb
3e0v4Q7dkqB/apIUs2rrQa7eNT2XCwyqiTP6U6IESp0flgydRWjUMfc7pyxuZ3oDnPlRG/DvVtZV
ljRP5WIPPnX1OyU0c/xN5lPsNLthqHZNW91iYX0Y4Traht/AIJRJj0/Dbj2Tq2TXaztp5XfGFBHl
b+g7YadrJUHU6pEvszJYiJq0cei5pbmZdOOcTWfR0lKemYeY/HequP4gbnNgVNg+GlffubnFurV4
hkJDB6jiD1gHY+7paTeTziLzzeWMqz0yVBRYMRwD1e9yI0Axj4b2nDq1r+bJtlTrt3oN9Jjqtmqb
bVu6x9JSYfcvbDBeZUGWK1a5iN9V7lm34203VPx6Qq+dXa92tW3d26DCeIZTgObGE8YGZadaZX50
5rq9yxxZcSzQP74c6ia+/rBm1lkddAulrirFq/ZiX0xipGRV7TXiSmYQaU5ghMudnr2EarMpcwLh
0po8Onrk0Z0c9x7JMWXfXGEnmK8bNgCFoBV8Zvu2mJ6oor2TU0qYlZfwdgO1fl0K8qhFt13K/hpO
ab2xuqb9QkhSfMEg/1j14NiJcqv3BV078cVQleU+q+ey2JRKkt9kStvmHByC3X5bK0EnteI9jZyb
glcCOGcYLXsyPkqvn1x5HtyKtVGzEeGhrSwMMWixo3MRlpM3SAdJslMcFjBZw6tMLrc5exZvKOMz
EnG9X8zOp/ni6IbldVpM97Mub3n3BJMm7seIOmyHhgOk0PZeo0gMR5E3wQzNMdAJUTBu61zf2dbp
3N1GeR8ZlFsYMeE523PK4a007Oc6Su5E871P+wsZJVe8YRBRCZxg0nZo6hz79yL+WmJ3n0L7gIiz
jXQEbwAiJLowxXXZC6nl3cD0m4z5xsyrLy07CX2k/eLecoB1TTAB7Q2szdB32EZUFVpFY90sIgum
Ud93LieWsE6A4HZubfsZduU8Ufappeyx4m5sDfiO48zP7IS3XfmOC2+bT3dN1WxjRmgwvP6IN3+s
98lwp3Tt5YIf2p5fwinzW/K8itAPSR8fsxkSfNReWmZ0bzasn/JqN1LHM1kX5HVZLfbblkoPc3qP
Q3Gl18+RqX+lmOPu30Pr49By/jaqdXz//v2/XGTXT/x5bGEGgc75M1X/m3xo/AfREJXQZWpVf5j+
fqkCHHTcZDHv/bjl/pq8OezQIjF18D26qoWW8A/OLYy4f77MYqQVhGRUjkcLUZJv/fPkrVdjkuXd
kBzwPZH9mDNWzLCV8uQQpuLGiFNAlUnJacBwvRFFaBH6huBhjVuXfMaswbebz4NgwV92/mhDzQB1
GRNfrAkOoPWFXwCe0VU9DZcyTzveOeIOCOcxa5SjMskDHIMHBngOIDct6ZpCQjAQvQtVu4WW4S3K
wofmOXDV+Vot4+d8nKAOjs92p+zVjLcpWE6PypjIm5X+Tm/r742b3TYK602hBBVUjnkuriI79FT6
AZd29NsasF/UYxjWFmr9qElob4oVm4fFClDwitIreBfVK1wPQvt8Dy0DbXNtmA1XBp+j2PN2WcF8
k8l/K6qvKKuLGHZfWgwv65bNhemnDG8LN/wS0h8GQZB/H/Q/W8ORYOVLg/XdgoXa6aDU5phnRuyb
ldizFrzPegvEciIY212SoM1OQmDU5QLlyo2OM8tCohRB5DjfxkXc4tHY9RXXedID+8opg044+0aC
zhzDL2pNI1ie8K0L5bUqQxwjzk2tc2qHpscT75iOw36Eoo0ZMgUFMtyFBa08wjipFhSeDrJlGjW+
7MAOcsiOS+HbmbzFRbNv9NgfoYtoJKMjYJ9KVe0p5AI9lL3Lrt0yruMFcb2MGqQ2nR+zZHyYIi5O
qlk+T9j9TUO5aSggLrmGWb3Vb5CZQcPEIHWuZ0Ne5usDu6xgeGklacEQizT95KURVGX3pSis1Csz
tJnx62Q17mZoQt91vhgpZ19nC5SredelJLo5fXaNXtE9Tr262dIcRhFeVy07I6eLfhES7pz7NHa4
chTrbl7Z0EPs3mRLvW+oRwAzhqjBF9CxI+l9neIQqX2yiyg5L6Ie3hotfRHlvG1WqclpAlb1VwrY
19ZV/XTp39aeZKHHh1JT7nPVPTSturVF8XWgqMXuDYpIyvCplOp1ukTXWoaDhiq+i9pweNm7fprm
ezsZg3wKOWdxisrBZ556NEV1j83kTbRuvHWldTWo6gViNb1UqrhKIWf0o7KvaDAeoGekUfXglnS4
WBGKTsefKpMTDH1PlLe+a+uSqFpr7qYQoc7RryYtvZCguZX4OKVMm5Oxx2VwXTeYi2gg2MTm4MGm
G+LOw2dFPcNy6NRy1+J8tQWTDCDU3B7hI2Hdcas8+y7drZQgzI3wMDTPOoUuhbSZV/btBFJdcXkf
mO3rumxAYOpCN7AL405U2lrRfV6Puj5st7ntUjgIckOtz91i45YHmqXHwTBSODC3HqFCz7Ufjane
5sPXlCFhBLURSYsIDg6h6IB7DK6dwY53TwLcs1uKJspxNzXzWaespi/Rw2J2+NkmYwutS4S+wfRS
qw9YhQQ17lyk3I0l653j6J4S4YJK+/0cwj5S20M+NjsbEkdJUC0tYHbwllwA/fHo96x02epl9Mgl
1YsaVD3VxjyABdkuwQZX+0KTq9aBn9Pxx7Z+VJBt9Or7PL+1sX1Q+vWrMlWlfK/m0VbAedhp0BVB
q2vASPvv9vxQ9ZeyO1aZ+mK4+M8YUTvzzO8796Ih8c3mrgU3nMVyn5EvGlkYlmTGjDTTSffwsFZe
GpsAXFrsUgVaER6xXA5e4wIiW8Xbydw1XXKbacktucYt4Ha6dpqdGQKzMjsIAcKXdeS71IRHRr8b
F/3KsKOrQSH2lceHaJjZCVh+T/Mq39JlMtIbZoa3btxd4fUOHNETNWrkZdaW3jx8r7T6Mi2zXSJ5
IIfdFZl2nQ1ndhE7GLH6MgKFrv5rbcBoSpON+7dm1/NL28Uvef7/9ocfn/dzill9q2sJFtXa/Lm7
rsR/7Q/posFira2Lux/8j59TDJ3FGvkE7t4/G2v+b38Iew9kOZ/GDt+gh8b+J1MMLI8/TzGghDBJ
EGXS1lCxgSjweYrpjd7I08XApVqo6nZRbtXE4g2u8tTv6wsx1qLcVGELAUSbb7tlDhxnK+PhMnTT
XR2CkhE04XldEn5zFoHuD4+HmviF4DmYuRGQvsmTrbkp0kL7njjujba2a6vpAy7aLfnEM+g/fJjS
j5Me/FwYFOzIZpSywLR5gGUYe4b8oAl1twwy4Ma1G9UsSNrxGkjPqQCHFtkxcQr7aWq+6FrpD2Z/
SSPx5WCTcqj5GfqLZYb3Sl4mFwoswPWJTn1Wc0d+qDnMiTkH08KFvB51gHJ5blNm10fsPY34QG/h
DeV8+3BxTlnRl/zToguORwQI5YG178aiQSJaSxXy+LZU6msTr0IXoYLO5XVNt8OY3KuoHOlwtKZX
Rzxa2RKUmpV7IpzOQyiicauUfbKRXQ9zeglgNwXJyPA2zwaRC/odXByqSBV+oRhwl14sg1qMSoZv
c9NarCz1A7zVQyGzCCxQcRp1saEOY5M1hxRyZ6cmz7VW71ZYXZVmXyMmFWUBJNgMQTi+mqO41bmB
sjyk1Y8kBwmCWsY30kJr1ROfmAN6bP/NSmgsSxovAa6uUmXbZ+9aAnVWtGDOaQ5K88mvDP1AcH2X
Foeod4NJhps4ifbRStorRMN5qgHPY/+7cPQQChnSflfnJHFV1SPRcraXxFdIjYCbug+rr4qN1a5q
R7xeItom/IZUfyJoMqAQO5KzQVVQKbuOPEiq848gi0kMTQROFQa6O6KQElwx1gRLHyEgUf/1jvA9
QXVVsnlPeu3RJvMSk33pQm7dLmkYeodYArvVySQns6il8bVw4vlpLorYU6P78QM/Yl3RbZtsa6I2
7ZSTZRMXGGAJHegXdvhcOmngTNd2Y3IWDvzoDDg5iw2jps558dSPjkX8rLH1jVEyPtcpcDnp5SF8
ljg6rYj6KNL9xeSnjo9V1xI+DrgRIPCw9Mll51qjb/ChkyI5jYY0MPtkb4/xvpzNk/1h0Gs3fYVG
5OhgfwtvmspTl0uqYHi7aEixYqvk2ZanX2BA2cJRc5MyqBlKexQAthUHMEnNgEohcKzkTB35ttIq
H+YJb+KY3M5ztzbElPRIZWQhOXXjndmVx1LlhISXXU66vunL67CvfZ59ZzxJu8oyfOZmctO3U0XT
pO7CpaCkapwL0DWaF4Z8Y1lymfVnHk87fIFAjIsNvky/TPZC2juH4jcbbpZ6zyIPlOfDqBTxZqb/
qhbhbd2/mWI5gTBau+QsIALrxGExqLfjw9pCYLTWRb12aulLdbFEd1zbAtMFSsvKZiwQDfRl8vBp
7zR6aNKx+KZkGDgipz4a7RT0a1dXAbY5p70rcdoLjTYvrY8CLphBM0782xx2N4unx7crPzDRjmaq
8JOpz2Y8hDe9rg3uduRN/u/u4Mfu4G9F8IuXHhH820uOPvD+p6qmlSv789h1/2Nw/TcoeLRgV9HZ
9OvYdf/jslX49ZFPIRNo4Yh2miugXf0oZPp07JITZOL8MB7/0+WB8RdKuMqSgq+FDI6F8aNj7pOl
ME9z22lwqBxcqnsD0WGblX1iH4o1xJ5yEfAlufYoNV6dsd5ZTfM9IvcedfO11dOl29oGiQkCWw7X
gQ3g+4fRlQ+GaL7VmHugd7KzJZKlDPXXcjKCXhmOI9H7PLSOskwfZ0dejWs2XxLSd+BtUmHTvpjE
9zsre1mI8zeq9TQT77eJ+Y9r3t9J1LuSdgAbEAA+QXWXgQbo8umh4cFXp8227NNDDkIgBiXQi9TT
QAuo0bQdUOmk0Pchuzyt6wCjY6MTQAnSlU6gRT3U0pVYQFkuFbYrxSAbO79duQZiJRyIfAhaqePr
B35A1lZSZbvc5JiV50he9mASqkHuk5WbAKMLV16vPAtzfMrt8qYV4RZe061UzLMGegHT9FUOikFi
NsAJcSXXTcvgcuLR8AS6ITJqvwflgEX5ghbJ7QTiIV9ZDyrQB2ButA0p9yYwCAMoBH7xr2wKD8TJ
OmKPuPpcLbtw9OpgdumpWskSoBEDejfDjQZ0Qm2aXe44t/1Koxjypdw0xAB7QBVlJU6c5boXzlNQ
YKWkjv62WhhmDKqcVtZF18Ynq1bfamU46zH8dURI2GQlTvXsFMrqdf7gZdDWPofiEsDp6yJYnQLW
aFfCRt+bbIkEa2/+3dnwmJcMLQxYp8zS70s7Oblj+OTC7Ghhdyym+lDB8jB4JcVi2pUwPiZYH+PK
/EiNL+RgIByKCJ+F8xRLMXhY4egFHuIbDYLIpOj7ZAxvNCHoQk0nb4qUl3ApAoqirykFRcOpb8Vs
X+nqsi2cbmui7QytvWOXf8uYsFedvMHg57p+NKK+b+fVMF7AtzS4/bWo1n1zqQ145S1u7b5u23NQ
jRxyootqr1Kq3gO2yA1Rzb/yegP2kOfWLs+m9qAPGD3xHLKqFnLaLIX+Ni2klyqz+xYP6kmNldNY
9/d55lJ9otwU1FTlqn3OJY0xYCvKjWIU10KHkgaD4YuwpLapCjTRXHzj8pnCm2vRK9AZnJC6Q7M9
q22TbYyiP5FcJ6mVux40jA9Tf6Ul78Uo9mNrHnMBHlfvjjbrBafG/D/qd2wn7mNTRr7ON85t8KWs
w6vS7balIo66wTCKOLfXpvw9xUQ/EKgt6mYn1PJq6DI/X8LboXX58USG2Wz1Rbsc0mGrCCjEsDYR
s0HIsHxzZpJctvRlH96oDUWUeXNiwpl2snS4qEZZ6y0hqVY8bSPmsPGN4i0yuU0RWFp4PX38YN0r
xYAnn8rrmdpLVkADpWNRd7O49ripepQoJ+a2G3Mn2Cq9onmQf77BmkJQowdxY2OKkSGDK35WB1l6
JVy2+F5mykE3TZxPVMUUDuN1fD+lmr4vplzeVkVJ9KiBi4mTVN9ow/TYpRl/9ZyRDM7NaHpU1Ajd
sKmfVdPsqMyR6aVQReXzoGQCMRTjih0gY4YD9EVP5kfXiRuSHJG+McOc/ho37ILQ0Y0Vbc8eg54W
38KeB4jZGQ/lrMPZKZf5igjsAZpqcjHLAWNs36i1343xaY7m4qtejNM1Cn+2DdPYhB9XKMfGaSEd
ZaoKPsSmIbcexa5X2+8ONwVvUIcC892o+oW6PiBkwhDXNfNJofn0OpnwBvRGvFtq8HTu1E5vesGD
oNYUiMShXPZzCoxEk/ZTZY7yq15Smfbv2PFj7MA489919ouXsX0v3/5q6ODzfg4dNgg5YkmfgQM/
7/o23juECZwRfwwQv4R25HnBgs4Wf0RbmWJ+eoVWBAieI8Ah2g+h45/c9f9CaGe4UR0GI0YZB77o
71d9PW6NJo/EcMhQ9r1+6pSOIaLmYmOs7aIofJ5G32hnGuYh0gmM2wMvxEiwJYymtj1Kmkq7ab7F
MPDm0GA6Q/kEEtp4CLlBTMdpvpadDkivsixl4NCDqtn9JSZqDV0T7+qy6IzdM7NLTn8qdhlvIYMq
rMWvivzFBNbhxHWHJr6Wrw5qfoenlHSVmp3kWtCaR6nVbmnr5qlJVvjdNV2T5THBT2PNn5MsfHE+
IumDxjEaFdbzDJdpA53EvoPho+ztXJ8a1rSR8+K6SXafSfYXcTpV906z0jJTNaLba7KPox1R2JEM
Q/ElX6IRdlmDT0rbZ7a2t9KB0IABc5PIKPvpgUbv9gwv+ZrlxzWAINube5UyydbSulUyvxV9fWlC
g2Qy2TZKcyXn3NOE5DlVj2uvlJJfy6Wvt8PAjhxCOPACs5ebqOJ24o25o+JVUJnFqFl6Dzvbvfz3
Lf3jLf235r+Lqv/2V17a1QPz8w1t/kczDNUy2cKp3Ao+m/8ozsBB+9NSs2Ybf+3uWNvRQ8ie64Mg
wtvs5/tZEH23bUc1aZHFFcit4B8okHyJP5lpoT1zh+B5I6AFfnQVfbpC/KLGI+5VHo441SdXCAJr
hch/ethd/zDjfIblGdr6bPjdpMMXY4dJKdPqF/pzKH7KMtCxVpwf6indq9NivA/EETZRaMUYSoTX
puKsNgCCwXB4bmGe6/KqTDV64UlDD0t1V3QTMZgif2jZKxIZgkWhV9nNoM2gO1jw0A2QEoIg1D6x
ctlUTTMDuADYlbvfcOFW27nG8C6VGkzdcjDyAcNP+6UVjp+Zwykc80spMAe0iYkAGdowSFAl9Cg9
9XBNionEibYZ6/rkTAyuOq1IGvVAlikniicmFZPAN8eOp8d07rPeb9i4q2O8s3FKqta8Wfp+Vxn5
hVsor1KPLrAD7Kyuw3cobwdYF9Y03CSG+oYruPWVOg1iOe6kMK9ZrCL0EO0enAczUQ/O2i2ou1Gx
xcx8EmZ1E9Jz0IjwxJc9oEFqcNOWDguF7dVJuRW2fV8NxhnkeU9qGjZIVDkXRtUC+qPMkD6ghcKL
ygWNG+KGgjGSte6tMiXcW/ThHYbztq6co7KcE4Dqg5G+t0DkfS1iiRlO9Gbr8sVSj1mZ7s2FOJDd
OxF8R5pCQmzKjRu3m3rAdjKY4SuOvjO/ljMElIupbr+2TXgeTNOfFjpFaKjFGhOeHSc7pLF+rKp4
B06VrWa3a/L5mKKkE8rO9wsyhMtdyajNAXUi5aUr69ndFqJcp3eC9VPNMOvo4Un23UFgyQASeAit
R53/4XtMPF4a74ptDkxmxVdho5rrQ3xlTdwkI1dSvQus0ky5W4R7URrDcQnZAqkdXJZZdZZA6Iu9
mybujBrOIq6l3JPz/nuMOcVEvlsUyhDLyfLUyfbCZGB+75a7xq22OVTIMbFuiyG7MJguGdReAK+h
Q0UXCSvWZRD8FRYJtT7yy6XZOcs9xVinfk78QaX0Il3rLwhE37huzT3MOpvQW1mxr6VJXqUvVFTS
os5ykDINJ4mqraRfoypt4oZPOidhQfVGNQw0i3So4HoYcNTTWqK195U7R5uwwuAGNIcAruOpNbcA
t0VKdH06qLZNYancrB9nSAqCabvqnQNXcU8mN+b4WLH27oeCrEy1UYreX8txzPrSKNuDBgA5m3N1
Y5mEiA33HpzBdsCco0oFlrH5LSoVpng7uZD8TM21hSQZuImldmwwWBhHNgmlDudHv0wj87ZuQA5A
9M+NHfjpvbl+W/ghIhTdasT+kO4bqk+stQMFHoJ256zdJ87agjKPdKUUCo6Isb+bBghCtKioGnE9
h14V7MhsDvprWde81hWIjJMG6dZ+zdlY5+xZ8ux2sYg1Nrdt1i8BFBJfGhbuJVs8N7K4wMp9GQ2U
kc45SS3zlj6Wx4nk95jFu0mPgrgh+xITutb6Gy4iGPO18Ckp1HPR95lHdEFetH0a4SGit+zvH79o
RL8/fE2DCibYbXBZ4bep68c/PenhSEDrzsbiEPY8dGhOOcvxkkay3hfk0Bkj4nTb6vIC4Grw9195
9V7+9tjnK/OMMUzOM6xbf64Up1oiayUx+cNY5S/dXJ7LuT4k1YS3mCqbihDkv7PIDynxbx1R55dv
yV8Ge9xPfijiO6oBMgdhkmsEJ/HnlSYkMzRBkCrEpT8+9GsasSn9cqDZrMwdLhqfpxEGm59Tyj9d
aYr/PyFguCIjxMtz/ULOKjR+epGO3cASKRcm9eu9W39h8K2e9SrieO+octVp9ylV2n2z+SFZIzRi
KoygJlXjkq4BaFnY9CQBQLvpZKQvl7JAXdDyh7JRryu9ei8U7KDsCQ9whVAl6bh39EuMIa3Y5bmm
x2fDwJc+xk9djCRD6paxicIT80obKT0tjXJTl+aO+CxBPnqcFjs6kto+E9IJsB495lBrcikuuk4P
7LojT5m/4C3ewiyGHK9M+mOjyRE5XxpDeAqnwf4XJPI/f4joPK3++8WaFGb7F7dql0/6OYR/BGYA
ZwLBNBGNPr/uEddBiNimCWDvD3DAr9e9qZHAAd6jfigAn+gA4j8aznb09fVivT7c/skUbn70YPz2
jESNt7kkqBTbmVRl8A77/MIvi8rNIlF3h1LmWxVZ2h81+hMpctkkvQkySDiPTTUyLmQ0qwFpPeXg
LhJMIzNlVY0L4M2QN8B0/DSGsNTEB00jPUKuczAIa8dTgMfb3PSG/gAgezvK8Vxk3/F8bBpC6Qt8
KlbNG8uoDiJxLqdeXjolNEDoRbQxnOlgRtPDDT0M7BOLQObsVZ3k0GIzcpkTTMdLptsoexuSE2TQ
e61dDov2VA3ia5N1KO/2taXAEtLLy9jK/KEr6KgA1qcKKrozPGrkkx1jX9nXyiB9baa9jhiRqxZe
HjdXGfaeOgb+LbOnunppLJw/eJEjs249w8g3Pfyr1Liqu/RmrpzAHCtfs2s/c923zMIjVZoXydwc
oZB7dtzfOBMwp0wmz2YOBDAy9rZF+ET2p9mZd0Y4AmfISRNpELOl488k/FOFVV6+0/PhGFLmXHLt
cDp7b+kIlLHzlsk4iEceLUbHKF2QL1QYs1TGN+1OYxs7lt8UAA+hCivAngGZ54/0ct6Ty7t2UrRV
+y20Lvjl+1a0bKPSfRJh8WpSOzF1xziiQ7Ru3+fSvLTT7xMbk3xggZGvJoA6PKIlOrn7FCl1vNHr
BQdP+BrP411hWTWeaet6dEBdhdEWCICnQEeoES6J3XyNtL0t1g17ZVkbrcNSTjA6xiVF7xAP2i5a
fJFmhheijyjM4Lpme6Juu8Cs6I6vWV+mTnrd1Qapd8jhKkZw6SB8o2o/VVr/ytTj68OxL9AptFE8
2GP4RhzxZOlDfur1SvEm27YPpHi6fVWpJ2fh4pUs6RxYlUP8ika02dIAOIwPdmLtUFP3LJ4xGibD
Fq5zAHhmF8tmZasl8L1il1ZaqkfzGkZroj8PtfuFwNiJOu/tbD1KrT9XqXu7VAq4bOrXMAQf+ul5
rrCAS0Si0L7UIudRHbqHluqEmr8mw/RWIa/PYNbEFFoEndzLvJyDJar2FreBJRKAoyUR6OSY6S6e
0dJLq8xvNPc+dWCuYb3UpiKICDMAmNgq8Bzg1u47ptuu6bc1u+ZI6a+toeLFihFFcXdu7NI0mGAp
zXZqmu2t+qJWiu2M5DHY0S6l+c3OLChn79jpDqVOVBRChINF0KzsK6O47/GG6UyQMhLnuJv8Mo1O
a8w+NVCEGm6G5v1ISZMh0l1hXw+47RKlxLA2Hynp27BN9tqs8eN05b0LGAptuAc/dNHSmRKaWSDG
6MJ1Ue9VF5bIVewgSJTLd1kjuTBSjgmFjgrWuIxgSDvrD0MJOl0nEF7OzN1JE6QyfMlc3Uub6yy7
H7L3ESEoXIE83CMyM/abvtsQLfC66XHiPgQF+y5XjMvEcjCBtk3h16zRow1dQqgTCTonsp8667tG
tkdnijH7tcMGSJDiFf1RGUNvbNL7ONG9qkWvh5G8s+El2frz0i+vi969zqNt8xrun7Mkvxdj6RuR
frBzKhknd7+U2oPeFl9wyO3ayT24q3ky7rYuZoEWnW8wrmPne0NnptUYl1NabWMaCzFmcNUCLAkj
w/WMSAuMFiFTVfbJAlZdq04UNN8OobrRMMP4cT0GYWHd9lTQNCoM95pqQozfsoIJ9zjjHdEGxZcu
yLKo3M3uTYlNY7V7ui5s/ybfFaZyCZrkG+vY5qWwCQ9akwO2daH+IE2fzIjUprvcL1I/hU7/kIiC
VuPCwwkRq53y4dFdqyh8JVvu1D4J5sW4MRq8uV1ZPGHwuDNA5GtjvFXmAjtO+qqmMuh5TRZ6tXVD
lsGm+dqZ2lUDVdbOaj/W1sZJtdiB3YEzO7y3g/4WzdnbVPQHGliv/534f0z8DMh/M/e8tMlfbR9d
Puvn4APuzNJcIJMgjgj3ft4+EmX4MfH8vng0wGBiGEBqWPtqMDb8XDwiJCBP69wSmIlU/q5/MvKs
E9fvt0LdZRDDz4hpkeTgB/P406gfJ7Ihcw+CsKU5rqBBrtKd5azSKVdYDi9trdi7gr6sht45xRSU
bg02VvuuEqy3We5NWYR8GXEMwIa8sxZ6b+21yq4VxGzrSTKjLyElp2VjH6aWpVedwP0ZdLrwMkrx
eOpVHsKFxhoCCv8gZ2VXETT252XlBiUL3NsyxZBO1xIJYjeIYnb4JZ6ACnc0jVcxQ0pJq4dmcy9o
wirBzru0m8HUab5NTTAnHLXbfoLAspRHuTS3Fj1Rm6hlPddK67ppk9e6CUnrWuO1GNvsWUbF0yDa
km6sJra3kaunWHbZuVDKQ90CqiT1pTMwz3hMLun62GWpuBdieeZ2ne/z3PlioZiGoSTIQS84wjMX
FuxxS9RgL8vVUYfVMtfLVw3asKdHxciCpYgzLA/YLlp7bvalTLUjTi7c+YmNOwo/eS5ppSUAMFGE
sYi8sv0UjEqSZ4gNjWS9Iv69vv9xiflbKYEKbhlVxftfsso/yQnogytxkEJQ4knrO/eTOoiUIIhT
O7quf7iVft5jIAnQEKAh131c+j/jEOn744ojyDM57j92An/cz3+/xtB/ZZKOwpBEc7Gxyg2f3tTC
Kahi5m130IA+bSiHimnENN6LsluehDu8sja9qlV8hg22TGnQcpE7sJ/WOECos89OWRHySRgZEoaU
ZSE+k9p2c07Xic9K8pW3j9Uwg+gX0QTIPgukVNffzOX/sndmy3Ebabd9IjgwJoDbQs0sksWZ1A2C
EinMY2LMpz8L1K8j2VY7QveK7osOd1NuS1X5TXuvbQ7YB5M20AsXh0RrTzhgrLNdz3t37khgMzRr
P5mpcR6VAag80ddDoz5BxPFWld7QWGoaztfUBKDkak9hXpY7Ta+usrQ4ytQr4WLJU5TanB+GBIqr
d90n4klgPl2Rt1WtZO6dOf3h7tStey8ZvIMXLTpa19xriXHhNCW4wUhZ3c4n9NOfRbOCp2Oskm6q
tz2tdL7u9Da0myCqC62FzFYl80Yz3Gy6wfYM99wVgOVWY2bWycOyr/QbFBjj0J8iWTJ7qIg9WqaZ
t07CYiSM+WeO9P5NWzo6esIXQSP3p+guRdfS/7PoXn/+Vc39+KHvNdf7a/EN4uhbAIJ86376kpLX
5bE/46uxnNyorz9OfuwhKKp/I51+r7xsLyjI7OyEpwuWBL8VJ7AEHfyj8rKnoyvAyC+WlOJ/LNkI
jh/8wghZ4Xdc5cmobboHI+71iyhCXeyqo6kI2TTtfeo4V6ExcD1DzM1v3HXdyDcvHO9cM3xC37sb
p/qIkuvoz+O28bJ9lKFStV45ba5UkqxNP9/VensVW93W1JpdJeOD2ZEUlPftQc1ARsoSaFajb53K
3YbWdM7yapcODnmY3lHiLBwGC9H8eIpG49BCXHbzCmtZsVdd/TxO4KytJoH37xrrUfPWPRsTzbfW
cV6hIIIphsqWFFs88uQKyOwh8oHaZ8NTGceqCSYPHmLoDzeN4ZCn3Q4sJgzQjHltRd0hs2qFgllR
Rbn5gTR76OJmfu0jlexSvWoODX65s5g1qFZNrgjN1UJ10iqruLRqIhBcva4e0Y+aOUy3xkNrn4S7
rB5YnqBD3BuW4s3TsEusJyzoBfcn5NdCJ/Zjb6KEA+/859v67dtKh/q/W+RrRotfhujp/Nj376vz
Fzpa8Dfc5hc26PeCuiAv2EFDiodITqI3HeyPgsolBdOLby+3jQ8axo/vqsEGb1kx+h9N8m+FOcIH
+teXle06v9KSomuixuPB+FtFNWw5D/3QHvTYrIzNHJEvNvqkQaxbvgSs71Q3tttJlRc20/2cxjBg
4tZjbYeQTGr2FyMW5xw+RJw44noE2XbAc7DtNTNaxU1zRBNyZrH2HhXKv0KtsJAo/EPcZPFTWczq
jMAneq7rzrngEksF057rHmgNvoLdNJsteRDjQLZWSDEGUkDuJNdLp7obCd85lm1hHAev0u+tSJUb
ayIzCHbgJvREQy6vnnCGZ8xOp8vaal7jKj5jlNl1qbBo0dObcdTvONch8CTHC6yWvCtqcbLNlqMR
esBWbPzCvY8H9oFxBH1e+PAni7C0137YtrejE7dHObj5J/Z5HF+LYr6ePrAVYxHfCi25GqX/Jcq6
45CaYh133ddE7y6V0VzWY/TiKCKHdf2qtPNdYnGEdZF9Dp1tBy5AjcbSnpkqLk0T7F8JJS9P3U2N
6ykbdH7za+kGptOdlGu95DjsILEDzlGf+sHLgthl5RE75mOp1LtqsquuxPNik+WVoVKKTaiZrn0f
W65ajyrXNsqXWwgRwVxBj0jxE6yIr5tWTon60TPVyXTLp1TL6LXcZCIdt3DUKobs53iDzYartl+0
soWIZL0VJLwYiRfgJr+zZfxCztE5ya10hWzDSzd221nJ9s+78+3doaz+73fn/N7+opG3mJn//6uD
mg8mGN4CW/hU9p/dBd5fus0Y7gp69v97Xr6/PAztHMeY6JnpTQ8CwY/5nPfK5DUCJIbHRTC8/858
zkTxr5fHBKMM5ADLMi+a84+TBKj7wcu9zOBUO98Dltt3k3vKJdtQrLuMpNXOLhscfXpGzLTPZhwU
SS8wukqs83r/RVMh3Ed2hb2O3sKUfPLBXx5l3J+1CCm+xw4fUtWTDr3F7d1sZ8jyVaCE1Rt5GXrD
zuxmgKhWxARL9E7f5VioOm/VGNVb1M/broN6NTXe57DukqAOGQW83mOkqEPFLnwxHnP0g+fRf/KV
pUMa7waxnDoszGoYWq18InuRUwbkjsX5xNXBkr23Rx6yqe0IKvpY5M92rLurLmwOwk/MtTOXXxOc
9lUGkzyhDdi5g0aE4XDOGmvXTNBpOlp7mXFSoKdxSE+cs+0wRm5gWzmZP/UmHbH36azvG2uGbjUW
Ljttov6gkjyWDo64bDZezJ6+wbfL40SCBN53Ewty0V4YuveQ2wu5iMREugkTGC+y42Q9V9qVlc34
vuL+66CVbxXZIVeqCzcmAeCm0J5Eaofu0ebl6HcAICIU7ebBqM2ai0B8SHX9mQSNRz9JCT2zJMEi
AlryCCMaFfqRNPkb3wRwULqjs7L6Rq1EEt06fnKJLJV3qzi7FiwK6L0YPUkNWaVxluDd1+LPbYoh
y+sKtJxpM9wjC0oJaovHe63w1QmThXk1Z8Z0O9qFvVJxWUBSzZuVO9jegXK57FbyZNfEHbTjRkrY
RTOwZdXMc722Bt09FSQl7n13HraOGbWB0c/hsS3hvfXlAAHJ6aOnkEjKLatWta6XylmZ+nztuy2x
UhEalT8P3rcHj/7nPx685AtgiY7n7e+GKk6qP548+y8+Blxg2VN8UMT4r340W1xnsTj9YiXJ9oLn
kVMrQ9AyT/EQ/Wi2bN0h+FB4wkVjgzDhN7SQNHb/evJ4OS2Xt9dzMXyJf0xGnsxJetUNebD9YrrN
s4Yzouzskv8IAtvKl8MJFqVN2RRGUHtztjEX2qeeIFN7bWL/DNPhlPGQdDpRvX5AJ39y4vDkgWV3
ieFGgB8YqXpI0+q+a/VHL56YXiznoJwXrbNv+Puba1OhF6S+T1EGwcU/V6Vx9uz8HlQfEIZwhRVh
3+ju1YAXChz4ygAj7ITjrUixPwBUILBzJSpyvkIIesINJhLtQTJ6xbpQZbtx56rbTB1Qai12nE1U
c+dN+SfbF3WIBEto5oOhUmw+XuRdgBP33uPOfm5jTjyrOExnbhaCUWiVVRiPldViR+mnWd7macXy
0U6n5XRjinwVxQlE9jp108996/BulN1iIzK1EUdwiCwZc0moJcFAl3XMNQWkOIwuwiG6IDrS9YfL
ZmSWcquTaUuEFl4hL/BQ69tBuPfcOPj9ubehl0Mc3k8Qzf0qeppnziRUM85r8bsj2ou+NnAWyTzn
T6S7I/omgWQjLmf5Qm27SXOx4gp57rlR8rxVwezkr71o4jUJbc1x1KOv4LQ4GiGaXkdLSzy09sDs
dmPjE6W4r72GM4v07+sSM9isGafSaS/S/ljVWD580OTzA8CJY99hy67qyw73Fptm6xAtzbhQ2tpW
bzoNOredg9mrdQSbbeisfS+TwE+cP73Yx2YVVdJ/Pk0wTn7xLvEz3wdA+y+01oCJGQLtpSn76V3i
yWIGhF2MIeP/djk/WjGeLJo3XqAPURSj2fd3aTmVuIyNCxbhAy71O+/Sh0Dub1tV+kZKHStV/h+S
NfMPuCGayrii9csOZFCLIO1RbfC/x6wYoGgWimnCbyQ5YR5eALmCbGMSshdPIERhru74qNXBbIVx
kAtA3bXyosMclxx8La0KYNerU2X3RXfTJt7wNoXjwCDo6uNF50UT32LvfUwRN0+K0ts517a01kbY
3Wtj/9RTrqF0RncIYPE0uWW3rdQQrjV9AuJqyc8d5k3UKrCGZeZN29mQ2jGLUSKuvK7ptZV0YOqp
XrZfG3eq3/3U7+AkgYLrLc18/VOYvxVmytR/FOa+K1+LX3z++anvn3/ETBCxKRwCzQV7S+rij7oM
ncxANvV9QfLzEoQvHvPGj2/G948/FmjMSCCNTdNY0vR+awfCR/ffZRnz0mLBxjkAs+0fk4gnm7Hk
M9Iemqiy9o0y7hkyWJ63lbaeovbS5G5uQOfLGmNjx9ERO8/JqLPDiIBhUt3aVxqwMX8tE1cGpcPC
wx+NVZUh6/GU26x6LyPFneC5FfHv22So9mZa3JZNLfgg6lKqFTK+J7Nq/Iu+y9K1FH136XwMyzCf
GZyd0iBM21Tnyk1fNIZrbNVBaIhNwtBNwf3C42+/EFbmvISZelLLhO4ts3r2MbYXZfMko/mU58Q/
DctsbxWEd6pl3s8Z/Ad72fCwCUiWnYDLcgDizyGD1ZEtW4PBZRip2CV0Qr+POBGtzMbOsDGqTyN7
h4L9Q9mKF4t9RJigR8+XFQU73SUmb+PSCBjLEsPInMuWrYZF5sy4rDmAtY382v1txQaE28PVgNth
sPNno5MXhK5cpYq8iHHZnUSqPY6m+OKyVBHowXL1GuNRGofmzR7MdTFmzyP4AzjQ5gWhuQcEHXui
W3DwIrJK43gLX8LDLGEEaYZII3UwA9iQWfMFbupE3aZJyl3qc3KtoaC6TblNoKL2kfkULphUBU+1
WsCpulk++ZBUWUWtpd+2SO8BsUNc9fByVEvTkPbtItQ+K9lpgUSB0tvj1UKAy2C6ZonRMtVF776d
HiJycfCCQ5HKxcEDEct+eufM0Pfq1Hlm1YNUi0/TWL8M9QKsiaJ9B9wxBvJYVuOLo4Un2U2vrTOg
OV1UWC32hlUbejhJhntQ8I+elu8TBGss6Td6Yzx3pbKgoWUyaEFXsudx8egj3ckaeYhw2O0NoFHr
sCDpwo6aOojU+DjFeAvIBnscdCGRnA8vYZe8lHqLMg2LyehvWzCdcWZc2706EPyVBKqZLudZ3DTD
xXgots6DLrHYIg8KNf+c2ghqrXk9Ow5HM0/b9UWyY4Vo71pHAgkA6umF/KklZvHU6mnDFyg8xKlO
+p5xrE0Wj140XCVWpq1SDmqalm2RZtErR3ctv8tanj7TQvIptz1wNjBels9WpI1HX6/iK7+paKmd
AWpI5zxFBqp915RXXhw/ofqj5UIdkDsjo3cdHrK5gNZf4EWW7r00exfgSXqwtZztZfSY6mAEqixr
VlWN6D7SRE1gi3tVynzY1A3j9UyD3prhdZ/XzIWg8yJv/jJW4VrUacF3tEvWrZHgRFLI0i5lKbYc
fWAQ4UWR6btWuAC3PP1WoJkvphrOglbdJKjZ9LDf8OHdZom6n12ymq2hPbKOmIKx9lZWWF5YqXji
Gmwg/Gl28dRbhE4OrHLN4lPVyJeaMEPV63jay/3YcJ9HKfg5N9wL3on7JrNPQIzlyc7ROXU+5msC
2kCZ6LFvqm2VNincob7qoXfHuz4Jxz02srpaUdEPZESJbToCP++sIr01J78j/NICnfen1H4rtbRe
/7vU3sbv9CT/GoD5me+Flm7SwPeGhdf9OA3+rdDSe1oeZ4hfphnSmXKfIEDg75ocdn7s5/D3It13
XNv8rZAy06cH/sdpkOmcDoC/icHYtRxJfr42YM4finlwykNvNMMGJLSGDx5BXjG5MG7r97m1mkVK
RtzyuI/G8dnsnU8t0aHssKxPYVc/Zk19NsWwL2Jvi4txb2j2JwP6qJH46WYyGBzbtPxizb6xAg/F
9DvzxKYjrHqg8bB3gN+45Mp6OtlPupu2fLtBB0iuotvZ0d6T3viUOfwvvSh807V82tTQR1eN551r
gWYu9Od7YMo3Y6Iduya7sxVbb+j3qyaCmKTl1lcz9/ehEZ2lCq+m3D22RXhk6r/TaybQcigvqiq/
KmKVrUSuvaosHu7KfrYCvnzvtXhwGx9RYmreqoFI70xR/FIuCKO6nVLtUqjpvhl4kwSSHESFYs0p
+MKixjatdhUugUMhtl6B7Zc+xv8s6/EKyMYnz2XlZnXiOMFOaBwefaAgw0al+PSyfCca/WSEzgik
W9z1vrhy2vZ+HlKbbCv3bCoBJ7MjaEzLirewn86WGkkKkMFQ6Bc1MZJGVb1Ong6RK6kCL3WvO/YG
SpgPGsRFy4Mc2+mf59QI2tJ/mMiSDSYl7QA2ynnSxMWCCINYGqJuHdddIW8hvz5OWVfuwiZbJ4LL
bo5ki53CEsaSrtMSdQMuKNVZK61LNtxkN7WYt4PeUVxc4nJHzrraxIQNh3KKihsLBqpACa6p6Ui2
66mFYeLO5Umb52Cu5QpKipkoTHgEDc0lKWLaOXH6zTTB42rqfZqxb0gJeseDd54NLiG+e2yg4eoD
q8i+uIic5BUqKBHJo7Gd/Pu81aAzQThJuzJZOTMH77Erb2sz+jobn9wBkSjMqFlaW5FNK6heq051
V/YEskqbN5324Cx2wyRKzcu5HQ0dPyCWjgHWlG+NJ4AnUXQ7u+1+xrzKJ8FZeYM6J1qNR1TE92Fa
lMa2cFhP9kY6vEp+5zAGwolMR/9Ztd260THnsUL7kjaivSe0hmNxiavSldXnMUoHAsWihS67dxv7
ZczGJzRbN7MZwqSM+hu/Tp5quO4resFnrU+io6OaEOSNNl8RoBzARF33fMnQd7OI0fZdj7LNsVm2
ZEFFG9HrL54k90QPXFvfq+JKtx9rd9zk9a712huzBn43zohD04O0uUHRV4V42TSknjQXu7Kvr21L
P4lSaS/EReyVo26ryNgqJzyNHoBX/qTm1r8m9/SqLlPGyXKzZIJVzltt387k7yFLPUXTF8LoLlvP
LIMaq/5marrrzOAG2qi15TwZUHFzC+Snh9u/bLp43XfaJ6upUFfH+mpAI6u05soeHkUjyKs3LboK
e2xXkOyG2z8F71vBo0L9R8GrXsv3X1Q8fuhHxSPlYVmpmt634vVjtKQYLjHtgsL1LTPq59ESIQz/
thhm7I809v+/WsH+bpOkuUhYXBel6m+hK83lAPfPiocE1XFMA3AL0Tesfn6ueF1Jam7i+8Uht0hj
kp4z4oJG3A/HajhCLdqPQl6O7XDwHA1rbelcmotjUaX9BrvGZRu1hxZLo20mr4AbcXm39adw8RWL
BLjE4jQu+GE+mVc+pmsH+zHiGSj+E1+1IZnQxMs6kMtrMvWysDaJMbwli8+5jtnrlK74Mgxo6gdi
Pzc9N8cNgFwOwFipZ+7Qx5QpdMvZK1pX9dQyIRRcYVyLnhpzdilx4bZD8S7QbpqF85ph51aZHE5p
698mWYw/mZitgPMIBuomGw41NnESbe8VPEy6B7k1SmK0yZXvN8ZiODf0uLtwWsBPPQhc+MYRm1t0
uDnfqFoM57HL5c4zvKeZ8mhC6OhEvOd2g5t1HKKrGcb3oUiFfjLL1LzQi4q0Q0KPN547ORdgc9LP
Fc6VE9speENCwTwGcNxD8TgiX9RwEogYIX8sb10ZWwGBl9beb7iZ+ZZ2n4TyoPTqMq5n3iSsAOyY
JHoj7LkRTj04NsR1DjeaAoXYRMYlqkhukO2r42aM2VUN+j+JqTougCp2wS3l2XSydRF3z3aTnEw9
rNf5nF5nU/lqDRRO1TR7F9+LF4tjnNUPXs3vi5qK57hVpInLCceTjC4asNQP9lD0+65VX8q0KAKc
H7hiUncX1kUSRFDDFbvEAHb3lbkktuZEm49DeuEqYz8RdnDXzNbXugyf4yg6VRSpaKxvLcvIN57s
8rVvGukaLgmZH1VNobDfNY8DQ86cFg7t24hAfNWHApBA9xRLHVBhY5wqqzSxpKCWLE00lfqcvoyG
2JOEC3Y+mbemR1KaUfExkpW9ozqWaDDGnUQ3gABzMI6eZn0VOvy2QsORZsDTbCfAoqORYJycoXwn
XNcouEsgdW6zSmDkYy3ZHa1BHuEGHGvfvUopgCvF/W9V2iGZq5krrmXR3ut4vXo/8tftWBcvfx7r
b4/1f7okb6vPaKF+5RDmPP/jwUaGyBiCjBcgCMbIRWDwfReI9NghcZ0x5WMZtygWvu/CP7LKHAAn
/BCb78WB8H0ZiMIYy+XytgoMjrbzW7YB5p1/PdgOuknqAmFDLN8/fAU/SYx1Yr05CJH2kobFTY5j
Ye9V8dEYAcfLysO5Bty9RjqA5JeFnj3MF/5UXcMYuewL2rlp/txJMthlIqAB+NXL6Ki7osqCiRc/
yHL1lLno+KR162TlEh+7k0tsXkUulmQG4Z36Gsr+nlHnFRXwneeQwVeRqKVI1hIkbIksv00LbU+l
MdZhRyqhK9trgwDBbWhWPoNIuaDQWiVuOlrhDRDf6N7tFcTi0scNwR6nP1H7tHbNJYruyprcWeUE
ykQppHDhNTUpAiw/68bCU4iYWIPWv2scjWST3Dbfo9S46AZjXw8t+xrV83A5yYar255d5U0qa+Dx
iJXjDG0E5agCXuE9lbm4LuPsxg97FYDbOMnIKqHfF8d2WKLEonJXIosGZjRsCbndj1IX/kou6mnl
jJ+USt3ntE0OtZ0fJ+HfVCOLrt3kVPltl6Z+uzLk8IVc57XPLT9WbF8SJ+Rd4CC5avXwnNvVc9p7
b6Y532dOeGVMxAvzJ/00knnDu0JnSfgvxEO/7gINVnwQVlPAtBYMvSKAgijFldJxY2B+T5kG0Wza
Rf5YayTIdJN/ImyIWAg1R+ustM2g1hzIDx6uiCEJ3+mz4cILfqZA82XEdMR/HpyPB8f4TyDBbd/F
7+3Xqn37d4u4/OT3FlH8xYVg2e1zaFhMDT8tRXhWfMROgAAMz/gQPv/04nCzQBJgop4CTPDzi0OL
aHiOwJj9kenOO/UbqgDL/LcEE9m1jkuCjmfRQv3j/IbKKea8K/rD3BrdGovjde+C0AiLJFy1s/iS
Vyjouqa8FCZeRFO2z9lgX82d+eDTPMAwLXdGDpDMlYyaFb2iFj4qBQFdT6/mGj8SxqZdWtJESGff
ehTaNGchmtTQqgd9bc8el+kIrFc92UeVp1dlAtJUavmXPHWQfRY3YR6C1Z7sdzn7Oz2d7/FCs2XQ
1JG5lE1s2Vw2sjjzLFJs5/JzgScc1KAW2FO18+fkQY+qgbNGheM1m0dW1fpJE93RJpI6SMZabowo
P6VSPmsAGYYeJIyRW3TKibpseuOWtF/EOGLa+FnzrPzqSMzhM56uXVPXB0cwiWoxbUDete/4Eb/w
y74MCtSQx2rJg0nLU2cATKr7p1xzT36EU921KohC6p7G7MXKzT3r+LcefiORJPa13ldA0PyB963h
fBOlu3bKLoyymsA6cImMjKS56fF4oBzZ6prx2PvFJo2m+wiQ95a7To/6qzz6NToorbNerYnp0vMu
WXFDBG26LdFiF/YsipOWMmCmJIcDk9L9u4qgxpNn5Ec763h1EJRW1uvkyAvR1+xiwk2BmBtgKwbZ
nle+KD+xF6i28TReF0OdXFpDfyl7TLcGfmLRpM/SNSRkVUwaqTFegRu1Nnq0hCGqmHxZbzA2Rmjo
VxFwIvzwKcDe1L+0a/2hmNL6pgez86wi+yIS8nM/ea9ZRHa8cGV95WjpOXYIyRhScrz8bnym3Kzy
giUkwK1prTSkJ2MU34QtfZxPxvKow4z3Bl0e6kQxyThStY+QrLJV7DpJ0CbWS9Uh4Mg6N9+HYX83
u14XjGOebaVpwaAcnvPYO3sJFWZuqSOT0t7sfrihkQw4xoC2lQZ/JJ1INl2jv0qfvDBCMeFcmYw1
aQUDPovxoZF6kWlAu4gnG4Ox0F7pNu/7Kd55OHYw065qWd9AH1v0h1DOwanSZea3YeMfJflexVS8
pD0/XpnXUV/zlco1Ynr9uJ4OourVvqm1nu0XgjE3tx78fGQ1gkjD68stfzQXXlQeJl+CC4dezknx
MjMJACcTuF3NZce5oQ8fI5vPkUwJhvN6cSyh+1RqvsPpkwV26D+5RbFnhbFz9eizVs0d0pc03nZA
2QNLwGcW7Ohd20OH09eP0VASIWNba8+Tn6rIeZhncgCdziB33XgsOvBZqKd3smx2JarIXvigEbV0
byljCqzQ2Vtgx4vYxBjhT/j6O/JH4ule+HJv5MahazAAl5wJpwbaf2W5X5QNh6oOSevT4TzNQAHi
JS4AHAlkALWTcRntEzfvmcoM5lNjI2sTVr43h1ij46NIxHyK/PLouNNWn6ItHNVrzwMjofMzLRxl
t/SztTDlteZaNwsryh3ci5S/IdhzHO7VfrDjz3o5bYepkkEj22ndmWSeYEop1nHUIFzw2y9Qu1hR
0RkEBUj8uG14b7pm2tuJe+yGHkh9mfekFaVPbRgTfGRor6Y+wsuw2eb9KeDfCjh9+v9e79x94Qv9
i9rND32v3ShnuEt8r8HU4x/TwrLeAeXz4Sr85lT8aVjQ2QlhZRJoWj5GjB/DAoIZezlmYHJctM+/
U7pZFP1rWGBQ8FH06Msviljn79sd3Ve2k85zdWilQVzv4L35VcflYTFH+NJP18hj781JfAplCQKM
nKMtHryvoNP3Hi9T5Pv73ibLtgJKTiiG9WxM9d0sKOShyACftmPJvTJfwssq2mTu6pk1XPRaJNee
HRuBZ3VkMyzSM6vWiX6Sh0yGb00pEo4hXvHiEaWWJEULLoCIApFcJ1r8Rmd+BvkWLBEABP1+aoEY
ZHl4afrli099427d7vQkLFeFJk4Tu4CdZjlQ1fPxrtLqa8TJB1W6zraoOeOTYJCfQHyxmui1fBvj
A0D0Vt/pHWKDAgwaScbTi2+ZRKvV8xPbZSz80nuQpKaDqu5kMGXg36ZEXQ9Nf5mLbt42fkcMJPUE
JW0KwDAagmoauaO0eDEmm1Bm1RozmY5NGvBCPFlmqcFeIUJt9sIj3dxFBKkwMVEf+6PHYKV55Lhk
G5nrr4Vum3vHi+rkIBS5zrdhhA1ya8wJeorKiFA24IFGdShHAuy4qyTdjWuRCI8kPZfvUZvfjuzS
V1ZsfDUGImeAI+xl61lPSWlZ9BWk4ClT0zeTFpbjOWwj7yxifSYdpXeISXHW+Ui61pSV2tqZ/Gzn
q0ZsmP1EMOlwByNXNuuxJ2cDt20EcNVPpytfaEelh+uUaLhgEKEejIDE0V+pcONG/HECoAxFedGK
+PrP0/TtaeIp+Y+n6b3pX7svcfKL9fPCLPj+PhF0tCwk4JnZ4Oc+tMPftxkfHFXIrNY3t/Ti/Pr+
QDnsQLDmIYbitPqNFvX9gUIqtVCWPZPHi20HD95vzBb4Qf/5QC1XVuGQAY8BwzFYjvxt/dwSWzYO
VlUduGC5G10iRFzD+LzyELlzllO21mzCvLups4ILZ2zaHKQMsgVgmTz7Tirb1TQUThwMbYcvaGo1
TqpFanJ0cUCQ9tWtF31JbJKDpb/j17yNB7We3fSmjj8JSiwf6qZ3lniAwKQN0kCAa8U98MwNQhny
yO9iAULGOU3GeJQu/X3SbIuB73h7AvC8ZTzAa10GnRDHhsQ3I6w2djMcvUxfxXoexIlxpYYUVBAk
BE5xtf6Kb4Qkb/qvWtug3+I/1y8TVgO7oDVs7xEubUVNOCKWjmL4LHtt57FMj+yjtNN10ib7YmZr
e/abG46B0BTuvPypXprj5R+Fo3KLHIsVSCAQPRb0B9n0LONja2MK132MYfB/LLWyqqbgvGwad/PQ
fnElQqZGpBeTqnXEIZ6AYylYJbke+YjAauDW1huezy4QGsF8TXvpcTcgQQ+gNNFSEE78mVFuOFm5
yvvVYAJcL4f9bB/03v2Ule67Iztnlc7yAQjAuVmUQGEpbsoaIoRZWF/VNEykOBGY7s/qENf1V8Mr
nvXMzkBKumBVMyAQlvw624DtZfVQ9OLVUXO3phG8KYmg8vVDZF8i3XyKHfo+EXdrwLfyLMvk0FvW
hRySHZfTlW3cgsEIMgc7HnRMKUPkLTcWv9tWqh8c+mGTeyGuQudqbpo1K6m9OxYnH3N+WfoByZOr
rjJvE8PfNn2PGMnn6mYfNK8gE6RACdQcBU+g0YdczIVFNJ+80mucJtVT03Fb17ejUHsyBa/7hlvy
lAejw9IYoMc+C/sblOVbWTKvkD8QCNbGR82DggGtkBW2sNvsMZu9TTyS5FWYq4S7twSaMaoMqQ/p
OnG4znXgvvG0kiq5zH33BsBPVlqbOVG45VnrG4QhDs58Ri92q/X8BZn7XHzatRtS5EZ7r/h/rfdw
z5b8baz00AEDy512swlicAr3KVFQEppH018QgUi8AdlUs7OmXgHoDzcVESn0DGyhKtt+6cm0yNEP
1gsfZIrmfVLql63jfQZvsqqinDmRXT+tdwRky3prZf+kIfUfehsI6hxUc7yJugyua2HexH5yaJrm
wqAt1vlC/Kkj3+oIT+p/1ZEheW9/0ePyU99rCBnCDutMMH/cJAm3+0kdToYwf91jE0WF4Vr5Uw0R
//bw/agh1A3Mw2B2CO+hO/2tGrKs3f9+wgQmoMMYp5nmXzhs/l5D9CwLy1AU9EugrgO240++z4A/
Wwqzh20+EGh6jzRh3GtVwcrYxvXgD5MDUcK9dGF5rNzKOhM8W0PrNY9cMz2SWaatVqTnEgPqxnfz
aZtXHSJHo99bVjW9uSIJg96MFF9ffH0RCZiWjGFn8DXcdwZOFKdqH8ktu4i18JzRme68IiIRRLR7
O7PrdTFpfJ3gTmNnIWYjbG+zROuBuZEUyD8MZzf6wYAkJbgYVlqCcuYLpDI1HDsOhNheU9rLqv7a
pU6086I5uUxaYni0IRgi7dIeSSOaRX4sy+pNb8FwNUhvPJUjc+VpW/0/9s5rR24szdavcjD3W4fe
HGDmIoLhIyO9vSHS0pOb3jz9+ShVlqQqTWFqrgU00OjOjFSa4N6/WetbmgG+mozeCcdhrw/jouLp
Q2gyIFZ3Ge8B5o+a1iJcgxm7gYhkmaCrW2TwC5UifbBIQVgUdX0oafQ3qal9THn2MiidF4QansS6
vKjN4DyWdbupVe1K0bqKfl+9J8q581K1q5cizqqtEtcCNQOz6yDP8mOpWS+K4lyhrQTPQ5jnwmyn
mtFJuC8TeVWl3SVTiAenjlZKSp4Qy8W99LW7hMhQ4SdrqeHeZcR6UtRq28TGOmwAr/VGfheOyIsM
2SCkIrLUFig5R6JMw8q9kyWayTC/i3rmiuSgDoFB+hqMhnasbzDoPLRGcPJtd49aelwoQwRMqXjM
kug+dSJvGvobU2obNSlw14gb1wISFInn0A436kCmjqFf82Tl6066Tw6jpiX68yleWXoX2nigVXoN
hXVtSzytVhAryDxJhz6ftMfW1N5bQoOzOfJWR/FVmeyjy1HbZ3Z0UnNIaFYLIzuZFS0J2jBsSO2G
faaxSDR4TZrS5jeyI5EuKgLHqxIDOITuH+PMOdlK7ZKJjaMUGMwxqVX2j242vWmq8VBPk2dkmiA5
FWlq0ROfGAJE6t0028PGTjd+HWcs9TXX6y8qg/HHAHZwam5Hp8e7Hu0R3LyEfnvBrhxGfRle4E2n
3ZSyxq+o0cMExjZQ4W9q+nHoWMTm9ZUoqW4mNdoCf076hcHP75JCWBBttIjd+hhbWBwtcRxdxj0G
eG/B+opb17/Rx+hSM8qXqmLPXYWjsQzqsPfaIMJzK9ob4ILXlhlU6BHiZGVXJPWFUhAeHNYE8gDO
0tSqW5kNzMSWNF8hm4fRMetVUUSnsnIZAJXJawvBg2igSaEkVNRl0muHyRpSrxuqdM2qdwcY5+n3
ffTtPuL6+If7KHxPX8Zf3Ee86vM+cr9g7p4XoKZOtOuP95GrfGGXi+voj73Hzz0N+xUWphzon53Q
5300J8SwgWGpiuccq+W/2pe4dFs/X0fajI/DL2KYXEx8Kz9fRyJnBNIFur0jrj33OduaEVhtXA+X
I8w22ERZ06bLzJWB3Heje+8KsYKGsO/YOy86yE8sAoJ7+vhNnXEPpMONsIqEqbVJ4Z6YQ7QMFStZ
ZEZ1V2V97FVZRkiDkbxicKY8RTN50/UqbUufx2eKWjbGyqxs5T1XbCraqY+YhZrp9GpNuXUcNWPw
ArrE1xFZyU4YEU9cIaoboyBjvGnkdFlXU7cipoXwOL9uFlTp/a4KNG2dBm27t2rJoLRM9FMe5kSU
E5eKiaFALDH7nwpzkJ4UmblogLp40hzsNXif/NBXYbnqGo41k5ToZR9NTKVScpsK4dvewL2FNsN0
0XcEI3aJ8NXUKXCl3Rj7oJgktvPcZHVhcYdJE327XxjjundC5yqQvmSLqYmAT9JLRHeCaHbpvsSV
6LaSC3YLn1I7FqNML5JswiuvWNWl3w0dIEiFP4HhXJYppnoTKu7otpvfD/a3B5vi7x8e7Cxqwl88
17zo87k2sRpiMsQ2ZTDjmoNd/lResCJlMQBUDXI0Cop5wvE5q7CgPiCssHWT544nmw99PteUoI42
g2Ns99vL/k2dCc7lbw825w5fCVOjyzb0r+7oTApXGUTc7cLJuo79dFs6D36QP/SQVRexNBa6uOtE
/KgqxlM7pGcwXOaZ5MonwNEWwTZJojPVGbD3WlRpHQqjdlcxzvNtSfqT2KdywIZTrYUFdYB9pJWn
S4Rg1wGThLw1DpXh3+ppvWrg7iC+andlZh6SCQh0iB481FdpL58SFy1r0LMQKU9C18lZT7ZNSBC9
Hz4FCIsiB2d03h1sbTpkiAmiQtw06PCkq9+KXL8grWRnVW8AmHawF1fT6DwrbETRmDBOsIiFmbK1
HbW7SfhrZOAbWQS3xSAqBIPBrTJHsPggb1QUcafa0M4FWuTETc8Cwdgxi8OVU5Cgbqf3cUJxkLTo
5JVTRPZx4PRHR6B8oI43q/iiTCDM5rB762ozOR0yOZWqMY0v00J7qXxKVu0NDM7d0KONMKkolTE8
awIFpkHm7ETdg4FGVWsbZ0USHEmjxe/me4WtnNuiYn1Xb6BgrXLUXFvYx05l3EeOf5yol1aDdaWy
bOE3uCy48m1sOnYJalqN9hPe6kHFaVMj2ofJGffKqcbX05AmH+HzqZIMVM0MpZU3rcIJpfsbpsOn
vFGulPxjYpk6xRIOSLdUiMt0W9Q5GIgSqBPD5K5HcugYvKJaU2ldiOSLt4VvrlS2blpcMfSJ1kPf
I8XPGWKdcj94KYLB09Run6A2zCikWaFjsur728Q9+U28sez+mBn1bUInr6rohkNzI/A5SfxONd7U
JH6gK6+c6FQwA5tvEjBEi7aaZ0tdsrKKt3byvVzN13mgMVfJV1k1MDEPLvpRAWrCqCKvblwBk2MI
Br5N3/jo6GpaF6eSW+xiOqO+ij8U8m/CTMptn4dnWZVXS7eZrtqkbNeJjg5zihgELtx8WEIKPOK6
X5SFtSaWu1PLxdThTGzOqnh+Bpj8b5uxWGow15LAYbua5O91A7g7jv14NwAeO4Vu22wizSbya2zC
becSlGYm5wSyMMVx7sjNXonEQcjX5cWr0sW3MvVx5zlDvkwbjYyfDv+c2W9BlgMKnpY5KEOLoWDh
9ptCsrHuVQZjqoLe0CK1KWQij9OjbLzEaLpFjwpLhTAaqaVXTsmy4VqbDEnwkmXCKUwJAJp/M+EH
MFMva8OVlTXmJgTkTQnMatpXm2InbTs4Ohmrdssuwg2IrGRvTRgI/Eprt10sX9qcwJdIFxf8ubnW
jWBZ12p1GKTxnDofwmgZgTKbCds1j81tkw0rE807idvLnrehnRkbaRSngVTUo5TBpsxuiaaehvqE
g2fvdjx2ynjQa+Pexj7aIP4dtG5huM1FnB3HUjxUVSAOAw/3goT5G3rDBe3gTqhzWHy0wWWzGP38
PJDjkqUAIW/GuI0LaHCO46XVs+wxuYkXDIXrQe8swa9T4G2bzizSnsLJvo/HYD2GBoL5NzUPydqB
ZE62x6U+DGd+GA+3IlQy3iWqBeF+IFQ22OhRtdPSkMOSaaIBHa/sjSXbWs9yUkFgEs9HEV8PfrUw
58GmMnDB03e1xYeuO8vf1/y3a55r8R+u+ea9f66aX1z0vOzzore/mLgNLBXs6jfo3PeLHvKTDRTZ
UiEiQ1/6eaBEbYCd2oJEp+loIH+86JHX23hwSdihIcC//S+WEsbfC3gV/MlMEFBJC0J49XMBjxzZ
zgmBg4I/mKQzsUQVD2mvJJeBYchDVILWydPQjvdF70YHy+9b/0n/yiuNNB7DV8tI0/toVEUyPy5B
eQhcYgAI+J2K86Fv9ENVmS23fmW8SGrmxz4n3T3JsvTMCgznOI3dRxe68s4skSj6qtZyLcXG7RBa
Z2aKSUhvi/GlFlQHodLHO4Uh1dqMkiRdpMOA3ITst9s0ddkpEOd1LtHzgF2up/hDy5zw/vfb/Nvb
HJXbP7zN2zSNuuf8F+9zXvf5Ple/zGuyH7Glfxa02hdb0TTez3x0RonzHvte0H5Fkyrfxqnfa1md
/R0q//8V3MyY92o/ITVmBhH7Pf51U+V75GH60faBtAgkL1GdcD4xtwVSf5S5bPbCBOPic/EE00ut
yueyKpdNQtxeMgIyK43AfnGqKV7qfemfQ+kOD7rbXTS2e0Ng35nlp2wtCr/gM4tDTg4FU8jefJeN
do97Es0etvkbuG7dZWDW/Y1UVGRK9fThZymZJYQWLOKqljNutPEUpYJZ3hktiJ7x1rD7y4wJ6Qrn
wFOLVn5T5Q2KBdropRxy7M56zeyMyONMNJvBT15EyTgnLyQc4NG+0pzi4GclCb8mm+t+zpVJCvrp
zI7T3TD4H77laBcQjUgKCAGgI7UYdrlKrHDqGk+azYxrKMI3nby2RWBJFklV+tQR/qdE2U1iN86G
oa/jGTmAVrCr55Etj3XOXi4rmS6vdK1DDteY9d3kDlPIton5XfXYpo7Ymb6AFdmEunVW2XgAjB7Z
UdBHOzc0TuRu72LMfIpDJIQYAIf0bSxItciNi7RhjmnXSusFUce0y9KWU2E8Twq7MJJ7FqAd5AfT
DhIYreJWqFm5E9AoobOZ1qILC3Z3eqMueSPeZEyMF2Nb7ANHUuoUU3EzTjhC+iZAoqhjnFtYcOVX
wSS74VbrW8QS0CO0UhuPka7utAroOll1/Q7ryq5PQZt0wj5URI1ApkPLlrjEURnkgYyigLmgEZ4d
xYQPGt0mjzlQJSHZwCOg/4C49UB51vxkwe+ZGpsXwMPaP+qQb6qird+e0/e/n1bzCz9Pqxlaoiro
kC1US7TNHEmfUgHry0z6YbT2tZ/+Con9floZnEkIlBES8PLZjvD9yKIh5zXanyqCf3ErI3/665FF
VYDVez40KR40oCo/HVmWNoq0bHD2xnr1ksU+XZZpNxuzS1K0J0FzzKl5Vy5X8zGz1GIHB2j00kRE
njUq5qZtWRsMhpeEHwbIg11nZGe8M83FSGkehjly1HRZEiAVqQif+rnLSfxtboVLkyK/oNjvG/DJ
NDILSRtgz+0AbQHJMUtBm9DQLkwVmKxRN84MtXBJRgiDol/joxtfeXztrZ/WGCgMDb7FoLS4QOP2
bjTxDdXIcFVNLnuD06A/qeV17JhrI5kzT8pNVZL6Q/A5CubLsIb1SnCbPT2bFQv+iSif2B+7MxNG
ilc1FMQ2TRDyiGRaKK06EaCaBJcSha5rkjffVKdOjtECr8quVjLPTE+DolCXvytommOjvFQ4PsXg
76FxPaa1xNlqm9ciGTArzL+PSidoKSjiNQOZW1/a7z575jzFImbKYyedbT/6D3GT7iuTvFFjuh8r
ME1DjxDXYEIX6Xpzbrb+vldDXHnBh2LphMJa6NOKc+KyrnughKmuPIkhfrZEE3gxkgUAKgZXQbRD
U3SbDBxhSkk6qosRo3MYTiIiXppT73Ui3Ed9PeFZ0+XXxJeQ9qiZ+6TfVc+3g4SH6r+vem7z6LWI
fnGK8KrPU0RDcIRFCg0bE/WfzQwatgQTzJL9HTX9/RSZZ3jzUB+j1Lez5/MU4Vhi4MdyGZ0SXxWf
w784RegK/nqKQKyms0ATSfQK3MS/nCKj1Ea1Tzqx9QeMgFbanpcElg/syganuhra6limRBMV1W0b
8Mzp8EHaZB827rpgDRox96HGfsyrB6cLjkppHqa4v9Gdfmkiy03sbA1KLDiw59qTEbas9WhlFsqq
Ytsb+OnJouLCM7iu635tZD1PkfleO/0lQsuaBDKCFPK4ZzOFLvUxbSi2FL3ckK21dZQUdKi5xyh6
W9D3+lLdsKad4QBnPnBPP8pJsho0fAnUSOVwmSEkMtWSHkbb9ml9MOtZdNhvYvhqgBDHtTEVZzF9
edoZzPmzZW+5Z/qUvRa59URo5KFKuIPdCMVgfsOy9Lo09F3i6hv8Ys9JH20DQ/1wVIQigTD2hQie
QhjYcU4XglNrOxTddkIvFA3ddWop56EV3cGkXUz+5A2le0p0DtmBKkyPgycLVgbZDyvSYVdWpW58
7AaWzQ8XdKsEtlCUUrONnX1nMdQH97ZuBpgXfW+yF653vQPFqM69whQMIQU0q4seXWgBjTviF9eS
We2orOZLPqQ9wHTzEs6KyM3wy7nMcI1FScp1W4HtQeceKTbRwKVnJbi8JpRXeeCNQcCRKvulGvQn
8BZkbLWr3JGXkzAvLaPdtD1VmlJ4bqutCtzHVlbveH8vi9J/K1qQlOzSM0aHDgaW2g232ozIqcWi
5DBtg7H1alKit5OTQdPwrZGdEa6Qg9orXmwp3bKZEPSYwHU5ur0IKLCR9F6v6oeoa84Ujd1tbG3G
MV70ELFtrfcAW61VozuzO5S91i0+CA+gwhLPxFVXO54lkse62lctUy5V9/IKOi9eM4kZd9GyUjF6
fd+nYLhTvuVgXBVZyDsV57FJcpdWz5nf5AQZ1kWtcvAzAEo0Hchucx0O8mjpRJSRXGjqfA+l3GeK
iVx0eK7teKURQwYLc54netGMTE/9BbMhUuDShTKRslaS/xsa27wtj3Yd42erggD3d2/V6yrPQ2dh
ZtDuUce18nEE9dDRDJ81GVlFbGrR5L+aeXWG1bF0s0Nd8cTgzbbGit+aZnokhhzT4LIHCtIr8Xry
eQ5jPLf5tGbg4FVddV02zjKgazGy/BbhykukqIuuuFIT/a0YIEKp2XilSh21AI8q3f5OttNpsPOl
EKQHAydl4wSFa7oJLe2Bm37vOrPVIWFXjbcZmSCv7Dz6pSe1hBel6EstQsOrO2uVabLa2L9VTX9U
vAxt/vGi+kUuGBfI93tK/2JZ0Du4pAxnnjT9YLozvjBIcrh1NOOPBIMfenO2zlDH2RPPd9FsDv68
p1hRoZSF3sZm6Fvv/i/uKV2dt8Q/N+iU3MCSXAJKwAwqs7L/B5vv4ExuWqZICmn1TkVc7yDtboKM
UCHcZK46sRRwNQFzMotPzQQwuo3Q0C98PW8uxri5SIfiqQPuXCf2bVEnqwyoOKLzZRQma8PtLss6
WQcD6YAk/vhRsh6ti6x35mH8VnMeDE5dbXQu6hZPjK7BMFd5cv3sMUp6vDHyqOQTwfDduASmda50
VXzbi97aNHhpjcF5ZzdiHfvxzJfO2keabzWWJ2IOPGM+p1k7F9xx2bgw+BEidU+2+sHvK0pS6Oep
JIPBXY6Ze2mSh9hV1qF2yze+HfDdDiF/bD9YoWM10+4t+2LegASqtcPl/8GXmkJr10SbNLwrfHeb
5C2iYgyycUvP/KRy/jgOgwhM9TDRUm0ZmOOzZSEablljJ4p4DCA/KGHLaAFeUy+Q2dvuHcy0S1Rm
d5rREsTYXCeTsy2ybj0mdMy2+8HcmvXYWHsVoHJ7SlD1jPeuEW5kRlDDFJ5XtbWu23Y5CfGmZvlF
ieUgCrVD7jvrETiRPRGaZhpHZyh2Ga17SHh9Vroo1pp9hDUiaUcA8+uAUM38pUarBU5mWqCp3WcE
sjr9ZCHBUc/DofNYNyGUNh71OvP4Z1eJxoZIE1tslJAF8K/JoYOkkT1Eira0an+h9crSopQWdbQO
ytgTmn2ahitbmoc+fHVHqEEJkbkQ6a8hVB7tFLMD7UsZ89vzO45QAQHHJ2TVudEyAqLw2WG0s+Re
reAlzFavpBQHSIJrW40eEpf/bqAqQNE4cYTfxBEAjspleWnxbg7Ohllp0BvVDXbFGiIUKaK2l6fA
DCdWiA4i0ESaxxEWD2+szQxaxpzCKCKNr6yQ/NVevsAfegtcYBTALy9T1mAERaJmkBLKR+y/aphd
4GQSuqWoDTssMBiNzxKBNazuq5c2jq8x5YIisobrzz3jubpoya0OBIYZwbWeuPLMKOKt0sQ3rZg2
EoXWgGeTXuXODaK31FE2VpI9KmZ368TDc5EK8HRIwI3M6yaeuVAs0CLiMKTGUYs72RiLrH+wooJd
HVdiWru+Zw86PxlMfxOTX9Kk1wm5mcsxbp9aQwID4wZTU7nXwGmlheUVkcOmM3zO82FXDncJeke4
Eu0yQKgo4letCd7MOn+MOmXju9kdSUVnUdhtDZO9tB9su7KH/wdYUJQoTZzBg1LoxVVM1oG/1VvN
U0p8pQYqija5YUH0HtBvdhGsJy3dNUO0shhqlYm2yXXMn4XGWMnHUC7j7skppLKRYxoc26FS2Tg6
/mJwjRGadSJ2ugRvqevwpB1c7OtIzVeDAT2kibYF8mDmsFhRql3BO/t3D/eth+Mq+e+vxvvnqnr/
xdxa41WfPRz2DxNHBsPmORHvp7uRboyrT4Nj8VWiMV+bnz2c+QXTGh9FBQz6FlHw97uRL6gQhIDV
g1mVAU7g3/RwDJf+ejcyUZoZSCx64OHSbv58N/ZMUNuKN+Au6JQHXcqVJoz3HhQGWgN+mhs749BY
GgrUs7OgS3NrNdiDcqNXoPU2uSIKBsCp7VlF8a6HVcEzjXY97Zk8O1n3UGlsKWlD1FWZy+u4mg56
4Z81Y4sKouqu7bwk3UslZ6iP5cEW2qtrk9DZs0A2Cntbi+i6It/bGuu9Ere3sTM8gp7zpqG9lUp1
JFj4QRvmK4g5+Cq2IFwoSWrRKDVEMdf2fdjB0o2TVoFLI6dlgMqM9rMR69k7bSW9PA/CCWvMrJOE
DtCvNK3tD0prXYiouStLe1uSLrI0jY5s8so/WS3TJaUWj26Hh6D3daSVivHa1oGzLGVFzN880lGS
6Aj/9HzSMtvTBXEX7FGt0IyXPWkTDPmO7Lk4JeZU76yDJKjaUOJ91TjUWjJ76AzrvTH1axTUwO3N
Tj2L1DFYuaaRMckdmZdFxk5NFK/thdh3Cb8t0k08KqkLE9MBnVeDerN81yWxRFp70qPkMi65VaHA
NlvFHkB9Kp4/pUzGjW6ZRBqhwJXvL5UoLy/Bg8+IqVU/KSc7Hy6K2HgsRuUqD7gYu4RJVW7salEd
iximnkm2upHhJPYVqMVmeJMnmuqBDEIto+evHXP8IXTgC/oT24zurontx87Uwf85NkWCH0nmAPEa
StAxaQX8e6XSV4Fd7oaACGm1au5bGbwluQ+VFzdwYQ871wJt1Yhpa1fQW7VG7Ft/Ui8Tq7NWuT8z
xnii/+/r8P+C9+LiW5lYfy0vXwtJ+xKEzV/+53/dFBn/+fqaPz/n51f81+a9OD1n7/VfP2n+d/58
DV/3j3/Xe26ef/ofq69JF5ftezVevddt2nwWvPNn/k8/+Acu9GaU7//5H89vWcTFWjdV9NrMxfpf
sjRmPec/HW11yJr/l3Fn8ys/jzdGVC4+RocqnZEyYq7vg+6vaznIGVAuOMrmg+rP4w2dmcG2DCst
Txxr4Z9Kf8VlNu0qOmFGszzt3xxvGCr+erxxtCF20xWkqgqIQr71H0v/AFeURvBxsHOjVOZLnWx0
pqeiQUQ+0gxbXxvjjBZZNOYWIRkJYv52nv34frZ0KcW+TmLGwtNKy5tL3orWu/e7B6SzW6eL8PEr
/BXo1VvRXc8zrAKFymzFLQ3nQgN84zOFZYR+KEmpADdmHjTTXytRcI9J4uhm7NSKzrmvMof3vkGQ
aOwRPm4zVYhr/FBTeqUybXCV0PPzuzx0nzAWfG0FHGYTwYQahlmFz8xCKckvZ4YR8D0EBpu1yVzl
M9a3GpdDjKM+TRiLdSMk0CFeiajb6KN/Xg3ThsL1rcONkcR6eD3p81yhRyvHGAl/n1mPq6hBpgUk
tTuLUu3aanLqath1Il5HfHLq3xIMuijN98plzmKdOQjGIBpDAW+RgtZXtWpDwWiNKwLO8FYRHhBl
5l1hTKj27nI/8qTe7iO6mJ7U79Ds7wOZsFvseNpHXBA3I3zNtBcPI+MbLWR75hQvTdONEHyoqZJ8
5cse62B6MVk+ypRkg5D4yFRjo4rphs0kB3JPcDp2Dgh6XfseJypaWOVAcbw202YD/OWMqtmzuuE+
84t9xCItSEdB8DmBAjDFOi2lP6tpI/qePORmWE4tvhd6LqdHAsQB/CjsatfOUys2eeOoAQgCAZ46
W70jymXZdcz8NRLR95UzEPwi4xgqZuVe2/Mi0JhXgsPX7eA0LwqR9D22AthIki3Gqdw5Ixa0EJcb
dytF+0bVkytJxyAUtEWUy0VkkhBD+Vvba6sjTbI1WULmjIoS8y6CRK17A7/Nyo6OBqg0doXLxt4E
VjWeoqzpD0VNW9JELB2Td96cmwxE1ISgKzMlAsc81t3A06umpIVJTqV7pS9FoZwMXCM6rgS9MPZ6
RhhWwJ1uNh8NorkUV4Md3hkCUgqrZ65V2iQ3uug7iVEFVmve3uokXt2kRkoIn7MItNSrwuQQOMqb
RcZNe2Bjc6351qMWXullP75jhaOGL7jff+8f/hjr/KO46P55/BVuU/tZWkR1itr370tMpEUMdHTU
/9+mOtwv30tXA10FRy52AlebY5T+HOuQjQk7wXQ5jr9eCf/K78yi8q9nO9Mh+I/8c8yKZq/Bz2d7
hu2niZuWHk0jeEG2Nor8FpBy2ClyNfQivchkP8Lsb/CplNmyIkagQAlnhtpTKqtTnbtXWmWp9Soq
dRoyjTwDfRAMajJ8NhUIpu4USosxMB6u0Tabc8Jht8S3bltNbopBr72hqrL8uUP+sRtL/dmqQenj
0Dm1EoU98evRMgUgcN6AM5KRzFcwF7trlUzZd2lU7Aojtd0bc3acG8wpcjNEV+QGh4spUMtqxM1F
EaSDviC8HvpPhdl21I7lnE+HuyZajqXzYgZkGRTFsEYy8tZrDjCBJCNyAH+enQGP1OfoO0L0NvUI
usk3ZojSs1AHf62P8PB98y4zhnVeifekyu5C0Vy2brinykuWhDtEpNxaE2Q2+yMniC9vCnNRSeO6
BWBHyMve6nvoo1Vx3ir5JsUdaxXA69B3PPfRUDIXYpsTd3vXZFqCv65FDWKFK8PK5EpSge+TPnBX
Ou4gWG/VY64FMSa54Gg7IDEGkXWncbSDDe0HDF/cdsgivCTtUYoJuVK4Pyo7Ocsy7c0u5JuqDPpe
s30OJmFOLKAjMa1H6TNV9w3HUk5jbzTl2p2SiCXA7zrxWwv8j+Kt+/fnJH0ff1Fe/qDdcr6gi9L/
dA7M9eOnGsJhI0kz+T325fMYAR3Jnw8bkUZeDL3uD8cIVgSYbBoP/bfX/bsO2PnbFpMtKohKtBDk
NemKPZeQP0yHNT+aMDgG9o608yPycO6/YDfFw5Wmd9e+CO5FSnJrUbXzhbgzSh23TJcxYGGsGgQY
adSJ3UpkxPHahCrl3jfpVCkbY1YnUQ/oHWcLZFKWbBWx0HIOiHYZGvdzZPQ0FSNfgRzpkDxpK4lu
U/Kl/ZH8VPKm7cHaReRP0wp5LdrcgVzquf8FIZstgqFkfyrFQ5sqGweplECdHPbqLibjOrbVQ0Xm
tSYqFP1qSWM6XKSRte4JyLYrF9xhD9yB6GythNAuCdNudUk2bbMulYqg7mQTAsV1tfNOuVRzdzUO
7CE5Juw6PzbUOhWJ3Xnp3LskeJdzknehXwK5ZGHJs5jr0ZmPpyJOpnuGcIF7P8VoJFz/mKXdxjQG
RG/FnO5YVNusga8iFGWNbVXnh8pO5J2RMDH6FxXrTDBUhWeX6ia2i5tSkXvDmQ5g7/eDi5XUMpeA
y4/hYD6FergbEyjpfbaVibLymUWo07TW8T6UpeMu0rZ8MFvbizuge0IVH5nqHEby0lToCzImj5JF
YGz3V62TXcGn8BRHfYgn6fVDvB+H4li0wZZTc5PFucJULjqwxXq1GR26gQD+mBZ7NdRufBkny9jF
QDk144fUlU3jKFiFxbgRagUOV9kUo78KG6J/KnFVCP2smcs/TTlHBM4YIEGZAUuoic6mvt9ITdvC
XHjQAvLrwiJYOsPwwpjPG1TeN5qyrEt1q1T8/24POaaE2NZYG9A2B8tMXkozvU8Km0AZZ2f4HJB6
u7GF89wm+l6qRPkNPaL/IHoq9XatOPpKzfrzpIOqoUS7yumcdViwQf19Un47KTmj/qGjDqPm/Rfn
JC/6bKYBzCDVQsatkJWLSoMPfZ6TAGYYA0Kh5CBVwANwSH0/KWclGR9jkMc+DQLADwUXwZM2A3l6
YCoxrF6fY4WfBh/fByH/J6e2KaK8qf/zP746w37eo2m2C5wAxRjEWQft+M8nZW8pokv1AclUwJJf
uQXJ1i/Ssv1oFIb19VmZWf3S6stnSN8N67FUjHsZpSlkAPu1T2z2JeTE0cuNied0pXUzITw940Wu
hxJcLgprlOc2xKuVRSBFvkSUEV8V+Z1u+8EynvNmmJft6hz1mdma3SILhLKHutpvpRJtyI1rt/Jr
Zg1wj6xaqyRuDjXELTNFBuYH04Xa09SBynMCZRkJ5Yq/xqEQTX2kjPOoMwn0Cq96xGCu73vkT74J
4JjClTdjmG0aBZFqtdZJ0qkhRRqYOy2RLuOM07QpTq74aMdzWd3Z1gVoatS3gRf1ztIBcKcU5x1K
GClzL6nao1Daw5C+RpJz2QrWQ1J6tcbx1kN5Iqok4cjDdr+w7dQziPjpwfGmUt3NEPcCaUUPWsD2
JfKsCGaJjWSmSRclHlCHH81n+g9D2GMzd0FWCTl5ULn1Ot/65AtpnX6hMMtzIn1ZmtO+a/2TO/i3
qaZj6HlzanunlNkWAfxS5LSsAzBvjAW7IodbUsRghCd+WZM6rtUBpk6an1Itd/ZpHKwiO/PP9dC+
stpxpcTAbEZp7PrEuDGakd2Dph2ssV37oIAKdVgXIW1wp/odZe0oKDSH5TAkK1JrvI6xCIo7szf1
9SBR2FiCBNEqOQVt5umuWNVReyA9lO/Rkjd+gIJHG+OzAjn/qeOPIYJup4MtS8EkB2RMCWG2izKu
zzRdikWFhZfPBA8RJ2u3JAMrNc5l0L4FTSoIUSrybWv9f/bOq7ltZF3Xf2XVvj5wIYeLvasOg3Kw
LcvphkVLHGSASATAX3+eZrAlCp61ZoCqg101uJuR3ISaHb7wBrj/gXGpO0CJY+ls7dn5lJrPhwyD
LccwL9S6wfQeQXuFEowoJ69zNMmjoGlJQOQLt3GvMG79aKcVgqhICpbNvUzHMacirbfhDy+mX+RK
N2ZeTU2Sf/h94TTi3fRFfi5xWRiQkAovX6ppCSPue6PcWbECr87GPkQN53oYnalq80eJUmGZL6Zr
GY+dSHlfa8mFiav0zFalj1kmpBBUd+mpTQ2WyD836BW1IbpLmwCtHcTc1lSEadtu5PBiqyE7V0KI
svwH0em2KJkjN3SpYHlTqtLcXKcXirFB17maGO77jC5e7lFDxlcta+KzQqo/CpG2HPxJhjIzWozZ
rLWLKbH7Y9mgPOm2HyK1Jh0qvyF+A8IQcc61elakrjl1c+V7m+cPCgWOieQCbDLsKdp2EK4qwpl1
hi7DY0DBne/tPjOyOZM5LWMEmnRTuZIcbKgWxqxab57Xpv1MjXfeuMWXxq6uFrL9B2Sqs5h9CwgB
hlMNE1kzF+6lglr8beAXanu2ddpzBKFlYNQVNY71hbD9gHRzngfBNX5Ys6y1p+tqc1HF6WxDI23r
SvMgbK8CYphE3t663q0dEc29uB4O5+/r8/ZNfousi63QPqJHpBqn+a1Ns5q6X5ld+s7ia2kCv0Ev
BQvaUvoGuZadSu0wchTzzLWgfHnRWabnU3ttXYZ5eN5IGQh23N0C7WPe6GekWFdl+ugXCd1EG+Ou
xwblTrJJOHeYoa/deb75ZmTyQ1jGt5jLnG344/65+PcXPxfhn1z83HD+Emuprk4h//J4+6NPLdMI
NCiMow1iv5QGsggMDNnBWQTtaAHhfHX7A77UZQ3bamMvKHRE0RAzcE9D47Zw0EQP7i9JMSiCLnZy
++8UNkU1iGAD7M7r258Wm1EWBbSEHO8H0FvpZVkGH5rYvreb4L0Sbb77SZMgwoiVYVXI/leKMSu0
aKQJmd4laPCLBRrMbr7O0InVv3q6ZX2qau1y2zpnQatfqEKD1jNiONbI0qbI0+bI1LooyfpbixMo
enTt6tGytwqXXP1tGxWfHFRu7RK5W7dO5yUiDoQt5TwSOAkiostCiOTm+to7c9cI52reYqnkHLFW
eGGgrLtNUG5HePkhRnM39Gwgp7BnrW0jgelQvjZCoJdSMkQaIdqbl85dJVv+DN4HnNwwvnYQ+Y0Q
+10I1V+tMh5lwhZg2T4VGKENvBAqwVrcwDzzhHbwhpvGR0x4IaXf6BhOJESGjULQONfWxUbo35eN
Pc03ESrAdUZ3wgsjbVoulI/tAj+OLEHkYtuoqOZoET5/aykKQTG5BXfoFnjEuSFFayrwrSbd2es6
nBmSp5Kpem0El1rOPq8bO4GJSqMMN02IKlEKWmUDzUe3JcIu6wbBoK8A82E+c0ACKHiWzHqm+fqd
lDjWZOuYN5Wio7SdzqJ0+wld7Ae4Ask1mPC70lb16MxSMxd8kuR9x8utVr8UefSpjQCKhnJyDSMd
pT4bwTwJMwUwVKiBWze67s+3qOm5fut8S83ouxnJ79ey8YimP9bi5lPagK2vsbSjYwzzXG/QGK6c
Jp63YWicSaUEkAVPyZmWroFQZUKnJkwRaGtSnKFykwbNdn0WBvp80wITidpq/T4r/A+ltv1AAHXl
tmU4NSrvPVjmM9eTBI64vJQ0pNhK+Ox1iUMbX23CgZsE7WyNlqpJx032tTXXq0fNjAsLsuXjP2fl
7qzU/pRe88WPOs9J8a9+nZOyOB5pLHJG7ZKan1kSRSOSJ+T19zzAl5I1OIcYQOKpPQtjpt3p+uuc
pHWu4Q1AEiWMuf9SPUnVRBb0Cm1IzRwNN3TUAHxQCBf1phf1JCPChqlwSFTWhf+5Sjd3+DldtAsf
0fu8DeeSpxS3VrP9UEUubmYm6YlLqLFBQn0RbJ7DIvKQKItcENK5TvNJduB2SVV9mzcJ3qpV/lFF
tjd3zXm7tfQ5O6OdLypzPUGwjRZ8GHzZSDXiAWvla2S2H0KjziYJOlvThbxdVb62nTR2+5Gd+SA5
7UcNhalJKhf47IlOEp4DC1TAAiX2vgTG5jZTjQ8JZHHP0NLpFga5pKA9bqGq7bXKLTLZGKYEaNiu
A3p0TihfhCqqvbqy+C7DWw8w+UWwayvsUTnlBMfdluxHA957FkMoFC6AhvklbMtnbsSrpKjuskX+
vhU0eqXN7ja1cV6Wiz/cOHjEch0TqtrwP8qCnh9uNOc8EPyUHN+oopIvgRS3X60oqIFP1T8ko13c
uW2wjAUBRg+BBKoI7tgJFgZpGa5MeDOmmukfWRQWh9HaQ/q8XUwsmAXU+7OvWDvdaiVAek20wkr0
+C/ciJQoWuvAH0Pbo8iTtrPEXFNY10SfdxvTSIhV/TveIE+BJnsPazl6zLDTyvJ0c2a6OCJsDKWe
+rK5PlMXC22+qb0PhSmcAX1Nv1qA0jlT40qQ+fGngm30oUaaZLKtSbjMGM2xfK1tp7FUKJfr1qpo
WtYWboJqSbalb+3gOgvQczRz4NNqwbcZ2dZ56gMmkyGaTp0tMmOJxX8CpPbmquOBVeTQvKKXKmyi
fPlDHGQVIvOow9rtNVgJAZGbSw3VtGZjfy0RD5NKandOiMHsJnIepVAyffqd0TIiC0vL6KalWIhJ
u3aOZ+fc17kKdRtegxpFqClF0UMSmxepvCVyr+7RM7sA/ncmR/FmFtjxHFmDHD16jBd07z1fs4ax
RFg3U0sYCWyEpYDnJgBxMBkASUOWzZ5JbdSWbTSIpDBbgCCUvheWlc5yaBak58F7wyrWd/I2ksXl
upSM4kdSqNe+4gUfZL1Wvtat+rgNHCy4E21SG3zXsjBJKEp5nu59E1wamoEwU5A27V0p7BWK2CD3
16KvdIcmeYUFQ64Vt5EwZYjk6l4RNg00l7+n+DZYwsBBjXEKxNHBN7MLPuOao2gJb+TexfqjMJWL
/6NU1DaLjdJcGsBy5Ey+Mwp5EiX17T/XirhWVJvm4O9D8Jtl+Lb0tvs3x0vFwViKsBs1ZtTkXxM2
Hejl4NcFiv1t8I3mPLU30Oo6rwGf6mfpDQg7ivUkaHyMGO8vld66YHq8F/A8+h6aoWj2CYTdgmNe
QWySLtEKlJ0p+fUae4NYvi8ceVoq0mxtbZ6bjFvFWSz9yDlfNJhZ6tLclSxzgs+qew4gDjSZpM5U
ObpWLAiQ21qdkX/aT5zezZ28KSgSRDE3xVqFUOFVX8MYfqO6IOmH1R7fFhh1QnU6X4SxuwxjFNeB
funzwl6k59VW188XNdq7skJCKWXRDUDBzbxsCKArZRNMtMzd3igSXrChAYYPv49tjEij5q8FVDWF
u00JZ4I2+5NrO9GdYQHsS4D6Tko9U2bFeuHO1bpcX3kVfroVWH1qMvGdts2QNfTk2zixvrSS5aIW
qn+Kmu3nRvYQkfcfkMrBdk6WcWMv7EsuDlRKbYG6RrAsvqrcjLagCnyMglQja980xwg50iws6BZC
c9Raf9QX5YNMDjDJU++2KeOHHPLN92bT6tdW4OYzTc+vFzaHXqgaONMGSPqrDQBKfaP/4QRBMgkl
0L8qVq1nFXTvWwRC04tW9WCsZk+F7mrgxpNgmqb2M/yuc7B/zjn6Ogbmx6VE5wc7Exmp/VtPocy0
Lusv0aK60eGFe+iwINWzvgI794QgjEmhB0Bho9pfNJhxXpZdEEGdm2r9LXbXN6XsfeC+nqPC8RHJ
xWIeKcZKLu1s5m4q2kqUKlVdetBySz2rwzW9Uy1+CrfOyq3kc9WX7qOg9MD9UXnB9hnH4ta984wN
TjatQXNq/RFPIM43lDBLqnWxe4/maUQd1c6ufBq+M2MtZDdkjc5ZJJSNY2n9j1LMDsyBgtufnW+3
K98t3vQWdv/oeMDpEEY5jGicgkV+fcABy4BwDpQD5syJIBwycoZqExpjnQU2WNQEfkXNwjnvIPJI
pP0XOguctG9iZnq5YJ05M9Gqo2fxOmb2I3NhJ/IivmxUIQ66MWdBjcm9jhy6TRPSZ7FZ8ArSJNWw
OLJt7ascWDdVuHXv6jxRcJSRlIlVU65G+gWF2LzYgsCqn+RFgjhvRIbPAOTMdfyDEvNEByVipfYl
wA2yUF1/iBAwJBXOb5LaOZNjGBpqeKZCa1Qt3Jq2bGHbgt1WoR8Gp7GIrZsCdQlJA6eKKJ3QifP9
DwVHIxAJGpq3MdQfD3FXQHfehWSCyWqwZk1043LtRvQJ4UNS/G0bc+Zv3MdNhvzNQygaC9YPvbq1
cwwv02Iut/AuW/+e9g7EeQz7gojQITuzUarJ/Wqmm+29Gq8UJN44Uq7SPJpq2+ZMNxZTJCneEyLO
dXf9voYBVJuEoaX5PQNmYlNodx1jToZ1XhY14Bh4rrSkZwsUGwVbKWmTaxeGDS49wDX0Oc5j+G2Z
M/pPEwk/QpsgOqvNWUbkkxCISbZ7vy6+lb4xcTVjviitOXy+G0TuL1Uzfa9JW16zOlvbDYkEjhlr
+3bLQV1tGWaL/CuYDM5naucbjDjiGzdrH7f+5kOzIAdK66cm33zYlOWlZ5jzCOsTWa2+oNH1Udp+
tgvRTHe/RZo2k3J6QKj1RWQPJtwoNFcgVZq3sNbOnCRDzX1LSwodlLC9o8JFeQYN+io5D7YhUkLW
vdJE80zzbrndznVIOqW1attiiofJbV0H500gP6qtNS0r2sWVcaOb5UcN47EcQcC6ULAtj6Z6LHRA
0onW1peG13Izys1M8LTQwD5X77aad1Mv0muM2y5bbreWupHkyxeymp7HSX0h1xrSANihIPnpbeyL
PACwKYxLC9//UiI4qFkpdV83XDpR/pl+AK2R4gPZE/HtDV/ehVbq8HN0504C56dviqut8EgVgntG
3Mwcbm2t0VE5EGaqiYqiSiMMVrVNjHuLMF0tYj9ERHlxC2zhDx2rrCtb5rd0uEd6k5GS4N7a4m8y
0YShq1SWt1sbC/VNac/RREI3DOocnu24PtXXibBx9/BzVytcuf04OQ9N+bMRZB8TpGMCYQGfB8ql
A1zV9PL3kZPoAhvkT5HsJiJXpk0p/6DJNsPlfLoJjMdGdiDnWvcVvvOLRfqJ7t/nEDJyhil93rbX
OdbdfiQDTlz/iJLoQ0Q/dAYo+Evg1Dd6Jp83wuRez/NPJa73mqE/UEqoZ5nc3gROcN4G9g2bcjNf
G+jpK3XzWQVfXQv0fdQ+NJDNgwIZNEcKCVUceidxmp61G+dO3UZX8Vp9b2DOPllvCPeNbfOpDqTb
qt5+dNv8yt4as00teAqujKFMXEyTJFulVavRVcsN0BGI4Fi5eWuRcqdrqZqiiPMgbe2rcmtc5Vua
dIpLhdVB9gLvXtfCDZne3kSjO1Nk4cPGl67yfP0h1upPsdUKZ4mC9muM5GEW5T/QtYP2a+m3reus
chPglq+j+qEqX8wKfnwVAJ/VG+16QatBd8uvhdSaE98Sruy5QaBQgoZ2BOJEkf9Qfah8arO5w6/g
E2YkN5Vp0tSrwCAk7+Mw+UyF4Xu2jehequGnqIY/rumcNDFoh2aZeVu4JG28WqyNT02Z4xcswTQH
brLBmy4HGi2dNWn7KLS1jYWK/iPVXYJMFUQXMoJhUBbTWIfGn3lnIPVo5moG4OjQD2ac34kFNjvI
w/cEZleuR+HZAoaBNdGN6+vJpKikC9+xbvVYmin15i6N0pJjVt/MWlpESI1MG5+2WBFBQQ4CGr9Z
1dz9k37tqnoCm/n79OvzMvnXj6qbKsU/PIYowB8Mtp1IpNCvINR4AX4Q7Y8jvkHgIo7gB4hSKmJM
IveCv4T418sARWRtFvwDlHARoPtLQna0VN6EKKjp2rAd+ChAEMLm+GVZLzUpEHsLNbs0pfpmjUcL
pzYJUCgiC2HgYuHkIq4PyQpILewgm8cObi+BB1FSGMA4vmdNa2EKk+MOo6WYaJlh9WT7gfpgCbWZ
qoE1Oi10Tn2QZWWyrJLGdOdBgKaXaQVcPEDZtSieOKhpcBAp+bnvr2DP3IR5eVab4CW8fApLZxaG
UH452NGempS1cpaX7jTmPhfiFqX6RGQ+0+TstlAAd2pXi7yYe5UwJw/gD+vXcUvIA7JqG7OTEBOo
dO3Mp6vsgGPbBupMXOGNL00cAOBECTM1oaQjBdPEpH+OykGFwbkeNFM1fFr4JcUSpD6we7H8CCs+
oUvZ0D5IJwEWXHL7mKL1G0cWnGFxG3lTtVxlkjDiWQg4GGg1MoVbZ6M+FJtvMmLzBcllVBLJ0b2k
lqiIXiY9zSp9tIz1lZRpZwYdT4kopqUDGtEJdeiIAlebbiMERYRtcHgbRvQpqnV00dTJfawUZzVd
Xcmxz8y6Qh0XQAdd30QNr9FYQ/aVIlaRXSyUzXWMq9hEi+FUpjFFucYL8X73PHXuFKgWTAlxETHK
zhIOFInec0sP2pHXX5w6m2f0pjf0qEN61blm0JKSryrRxLYTlxh0PQ/pbksLe1IEj6D2Zgm970g0
wVmMU0hLk3WKWI8Pjc412+9ybRlA8xWkRzz6w+jYlt9i0WBP6LRXdNwJsKBlFNNtEdCKRxNU2yDJ
JHr09OrX9OyTkFjDz67ymKox/XxHuQ8qjOns8t6i21/R9Ve5Xzw3fAiczXShuQ9hVJzLAilQk0Hb
xqQAPRBxE1YFbteqfZFwP5YIlGlIi7ibjCY+ikxzq9x+MmQWTV3EF3G8fV/G8SWquCxXIMjgGAzw
DLEazH0k4qZ65rF+vxtluJuBbf3D3HhfbEoQmZR/iUtlsnAqvsf1uS0nwBKrR0DZYPTg0inldRk8
CxsNNFe445JzdXuXJl8X0HfVkMZU1U4tiynZIMhrGxcOtdWYKuxaRXqvSCaUUKbZ5tpM7utc/4BE
8URLlXPHv8Vjt5RQR0cI3pRJe80QmpD/uKiVqSLX55v1Z0lxAU/an+vme+AWFz5Ex9agjJo8pp4p
+NP07plcUw2++lX7QVIrxnbOzaS4l02q6eE6o1XwXQmjL1qUf7et21S32CL8muvOY7yJMgN9GUk3
Z7kkX5reAkcrFSYPzdEm0O+bRawS3bqJx0UPPVOqBFPzf8vl9YI094YKt+fqgWATRLkddO1T+vd+
6ZjAdg/0V7h1qnWare9ebMfu+9NxomWJF8wz7D2NzJviIVZB0CXEQ0YcpYl7+LFkW+8QTbdtWaD7
xLPHHr6Yqd/NxZ//mW/Jh2/H+f2f8LIEgdKGuMNfRQX/yTTwd76cBSCPGEqY1CAOf+WrWaCrpwt3
CEizu4e6Ah/4/3kWeIkTsiWIyb8xE4zzYiooKCsERlQnu6dCR9afJphO73P3UIse5VSIIvlfXhSv
p4KCFdwiAj+atrvnZG8AfEErloDx8GP2ziinwjzthf8n++P1VMCkpdRqAn/4+a2/2iDYsWDtYrFy
9g9R7SinQihQ9l4VKNvZ6O+SA5zMAXEXZWXK5rtnrMtBmLH1ngND6AXqAMJ2z+lU2Bwi5FFCW2L/
jHU59J8KdFbRpKJjRhVHPKdTYcEiouZMirj/+Vh3hrF/sb1ewc/Y5C/FEkJOSzhhH2ZCZq+92iDm
LtbAo1YYyPKMdSq0/c7tMxXGO91WDVodh1uULP5kKlAcEw1log7xjCKsehtQQK7tfVawQejraIjk
7r/101Vh0/dG29MikNs9+y05wthq/x31WRUwCikSEToRsL5aDvCcHUBjeGHs54BvYpTXp8M67n11
gFQQZ4CQFuIRccbLhINQG18ooHWHn492OQwxFSbYPcUGErJ7Tq8OfLvpOsqKdjhQ92nO+HaG3j++
FA1gtFNMcQu9Wg4aCucw0Y5TIO6UUe4Mgy+v984QkHvl5844PShF/9wkF6EMfVwu45yKIZYD4jwa
vfrDn3p6SGjvBHsRUR/wAuIZa6it7w/yfncGgCwaAvohy+RPfbVByMehr0PjJJ4Qz1ivDsGs77lB
hDcg/RVTIEUO3/qrqbBwtobjQdtk//OxXh3C2aXnVIh+FHmmMFjcPUzuq6kQ2gUA9JBz3z+jvTqG
yDpY9dQe7N8EFDZmkzbENnXsZ8XfqWKKg/FXGXNXpsSKU6C4Xi0H5NOEhI6qHyKJsd6iohvae2fo
uo2YEA3Z3XN6iwJQE1sDAY5x74w3SOO/U7RjV6BGfag8vAm1nXeo4yGlDbls94w1H9f7J6Hk47Aa
FO2YZJ6uCht/aqYJos/Ip2KIWxS6MhgHToTdcxpQaO8EvgGFmkPxbqy3qN3/vBRIEEWDafrbgAK1
SWP8q8LuH2YiEkwzQ4hY7jfA6QYhD1NMRJKofe+f3UE9wly0f1oOu49mh278blUIZWQs+HC73M/E
WDeINcRUII9Kd/iYcopw42Wxhg4YZHHKOYcNtA9sx7cqjH3A0ycP4waxRBX/d8emSE7g8CGjsF8V
Y52KQ67cbypo7NgUKn5zg+jvNACR6O0eittjTT6MIY5N6rnwsugT757Ty9ShEYZkJHHYuM8KY4jL
1IH5TGR9yLNOU1KRssqKoaqHwHw/+eM7KwT5pGcOQh4mC+MzRDE6V4X9jriCWp4J6UY8Yw28zf7R
JkVL8LKIjfwmxDKYKqE4dgy8x7oqjP45CO1RbhC0Hw+r4nSDWO80jS6Qbhw20FhvEOHt0HuDkGEI
R/BDv+s02oQmi3mp4MnuN8hIQyzefoCpUDgyYd0e6renU6G/A2rBKUJ0sXvGuiqEbFTvVaHgEQsD
+hBYE7++ijbVd7aGlzx99XFPhT1E4G2o1LF+QiX41l9NBdEmDVJTESrXu2c3+SO8TPfLtWe0ifMn
gim/NsCrqXDekbf+LyjdmIOsCnCZsPx/E21q6HcRaxJw7jfIWC9Tc4jAG8oN54CAeb5aDig9YxCI
Dd9hY+wvq/HtDKFq2vO8pHyFPJqjHAsRp+cltyhNUks5xBtjBRkRBg8wFbDGuSJRwtg9p7GVQDUr
8L6PAcX+E0e3KtjdvaeC8hVENN0CmLx7TlNSUCUaVRtUQ8Z9SAgB9d4bRKG+yzV5CCPf3qKkHRR1
lF8wAz5xfKtCHSLMFKB+BGR+E1vtsJucp0JTTDwj3SCkzUOsClGp2F0f4k/lMnp1g4DYheshlK73
G2h/UI9uVRD19J4KsJm0/0BVHAoRp5cpvSBuD/X449EWKqz+AQUMB9wfiB0OG+D0rNAwlbEUXCIO
q2K0NZt9rtwv4gYxIXjOv1kVgPVwsUDB8DBV+4N6dBsEmlLvDcKfKohfyiH3eIPupytgYA5kHY/N
/SeObipo6/WeCs4KRFhY/79wNK+OTZIPhxWjk77vnrFW/a3+l6noG5uKSYtw/6eeHpvkILYllIYO
Z8Vop2J/y/c7K6DHUZL5iTQ7uUxtchRT9ND3MzXeG6T/ZSqaoQo8hyNo9e2qwKjMpAQ88r6xMAju
HXjTHCSCOhTq3hybdAjR8aZDcugQjvQGUa0hjk2ibgUTk1+o7VfHJqBVwGgK9+0+2hzrWSGkIHuu
CoqWEMSMn1S50w2ivdNRj1eUI1JzrIG3sMnuPRW6RXyFLNTJeam8s4FmyeYB3TS+SMLpvw44KBW6
YMbx+jwNte13oBY1oqpD/DnWMqawQOq5DkR8Cenj51ScLgfnnSGOyJdbhk8c36qwh8g6BJ+YiOlw
UJ5OhfVOQJEs/OPHfVAeyqx9gipKeKpIsQ5XgmDdndwZ+47hWLMNp38vkColISPSI79Jx/F6dIg8
EVXcr4aRdojBiw1wRgDbZ1sckWVva9tipfAbv9L1MZ4RhEG9p4IiDZ1AnN73X7rYaicbg6yLM+LI
MB9rMOUMUZkgqiQjP24AItWTqZB19Chgl+5mfXRXBjHvEMuBRBzIzIFAe1rJdQTfWlQ3xw1EBCw2
wFRgOELVAfLP7jndGeCsSMQRHR7tchhoSzgGKozdc2CBHwFpRmy5L0aMtISrycNcn+LbFiGTeE53
BiwolGrkI9r/sABHeEgMcWeQVILlP1azWWevDkoB5werTJ98P1UjrUVAWOt9SFCtPri07f/U01UB
WJOU1IJkvv/5/oQe4aoYokIFXoADk3Bh95yuCmB3LBuEfQ4Aq/0njnAq9kWSftkGNXvoYEdAwGni
Zb5D/48k9Vi3HGlQRZNygA1C10sgDE93Bohuh+4Hnl6HyHP3UeNbDsogQZWi4JBwTCdOp0InBqd7
jifDz50zznSDF+9dnUHSzoTVc4gfO4IqR0TZ5thXxRCxlU0ubllQpzvPS5ACpkDuHmDAI9wZQxTr
KFuCMFMPDZyTsowjk27grI6Z7n6ORlqToNzYe2fQDAZiKXC3++f0+oROKjScIAb+/Pk4D4n+QRXF
OmrZ2N0cixIn8aX6ToDWX03VOKeif1DFLSk8ygCmn8wBdRsdsod6XC+jDSH6R1OkE0Cw+b5/g0R1
3pm0PlFuOWC4x3pIqENEEmRVyHodI4XTSEKl38csUNEf9yGh9o8kOC9JvaBKH0oTp9U6jbYf2Tou
WPv4cqwbRB3iFsXwCdWR3ymO0xKjJ0YH8HDLjnYqBrlFHXDa2pEHenqLskHIRoTg1UjTDbV/eUYU
JmUwdEd+22n2CT6C6YEYedgZ+1B2fPHl4Tvqk4gTNEGbJ1j4Tc9LSBDo6CoLK+hRhhDqENcncGPT
ELIru+d0OVCMgAmGhOgh5RrrznjjP/535JtIJpATxwRo95yeDoJlztagxru/M0ZauHzrKfnXp4Kg
Cui14O90rwod5T/CTvUIvfsLU/EfnCQ/vT+mnh8971w//FWxk8be+1j82184mmG8HeCFhcPeyeLV
r35q16v94HunB/Hf/7N8jnGE84sy959KdQcGefHTIzhk91GHf3/4G99++qsPO/5hx/954a/yZf6E
f2CCXUh7eNO7ZYxvyP9Nnld5kSbdFhS/Xue//+v1275IPP9s+Mnq+Y80f+4YnW92gNGTsvPVOUz6
Dx6tnot0dRzp8vm//4tCGUrf4tQeYPS0SsrjQL8GFxK8/QfPl8/Rqj2O9GJ0TuHeo0+X8frHKoqO
Q70Ynvh6gOGTpOtLFWKbAwye5xhrHkd68erEw0OMXq7y40AvBifC7D+4t1qW3jI+DvVieIK3IYYv
ul9+iJ06jZb+jzRPOraTPsRmZfyu5T7ETp2mT11m8MYQG3Wa/vHHqmNOhMxV/280F29edhwyoivS
f/gq/rHKo2XScboLEe3eHzBbbnxO4I6rSYiL9x9+9a/rZfTjONKv7SQklAYY/WlZVh1ngTBt6T+6
/xR2z8wQm3XWdh1iQi2m94ufLVtWZNeKH2KrnvF++aooji/66zsVzkn9Xz5fJmHkdyxIQXzvPfy5
/6PzOxUiCwMMHq265mWIjXqeL/3E7Vozgtna/9Xz1arr4hAdqgEGr5LnjqvDHGKbXizjH9Gqa70M
sU0Z3Y86418h99V7Zi6WyRMXyHGkF3tpiK16scyfV/GyY24ErW+Al8+fuzaqNcRGvVjWoZ907CZr
iJ16sWzrNO24VK0h9urF6rcJnzXEZmX8vGM7CS2+/l8qt173khlks6ZV0bmbBHes/7tX8drLV23X
qhlit14tfxMRCPHY3m9/tSJO7S4TCDpZ//FTL+m8+wRDq/fo10naHIf5dYwJreXeQ98su3IDAdUe
YGiMXfPnZdQRLQnC0gAfUGOx/tQ1/BC79WZV+x2rXRCM+r+6z90UdVweQmum/+hp9dyVdgg+be/B
b5dPnWMPsU1vl89+5zYSXL8B3jz3u15dKHcNMXjhLbsqM4J4M8DwVde1JOgb/cd+uvWTjrUoPDAG
GPxu6Xe++hB79Hblux17VNiO9H/zNMm7yqdCt3qIwUs3jVedMzPINk3TvONkFAy+AV4+dzsiX5qF
Awx+/6Nrk+5IOr1f/H6zyrtCpB3vpffo71d5x9dJ42yAWXlP6NhVCtvptPV/8zR6myft2B/9h67K
pKPmS8NwgFn5SEn5OMzPwGjHT+j93h/TZUfOjkT08fNER+tvNpU+phQey66LDmT7EONXpbfKO/tW
O2x678l5eEo7yrJYBg7w8g+rrFqWT57/9vSCPjfIB2zoJx4H+rVslCH26YO3in60HYMPcZc+xH7p
dYw9xE36UK7qZV52jD7ERn2oosjfdN0ZyhC36UMVJ51f6RC79ZO/7rwzlCG26qecrL0zRwKMdPwy
ehw1j4n/lPrHgX4tdgGq7H0MMHhHPK0JlGLvsT8vk3/9qMjvjmO9ePchNuqXZd49+BAb9cuy8Kgo
dy4bYbnce3a+LNuu20mg4PqPvVqGXc33nQV3/9E9v6N9gpnmEG/uc8os486LVSDC+r+8H3UOLjBW
/2bwLuTLT/2Ut3iYPZzn3/4CkBwx8FO0Wub/8/8AAAD//w==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'nonfatal_by_countyr (2)'!$A$2:$B$97</cx:f>
        <cx:nf>'nonfatal_by_countyr (2)'!$A$1:$B$1</cx:nf>
        <cx:lvl ptCount="96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Lake, County</cx:pt>
          <cx:pt idx="48">Lauderdale, County</cx:pt>
          <cx:pt idx="49">Lawrence, County</cx:pt>
          <cx:pt idx="50">Lewis, County</cx:pt>
          <cx:pt idx="51">Lincoln, County</cx:pt>
          <cx:pt idx="52">Loudon, County</cx:pt>
          <cx:pt idx="53">Macon, County</cx:pt>
          <cx:pt idx="54">Madison, County</cx:pt>
          <cx:pt idx="55">Marion, County</cx:pt>
          <cx:pt idx="56">Marshall, County</cx:pt>
          <cx:pt idx="57">Maury, County</cx:pt>
          <cx:pt idx="58">McMinn, County</cx:pt>
          <cx:pt idx="59">McNairy, County</cx:pt>
          <cx:pt idx="60">Meigs, County</cx:pt>
          <cx:pt idx="61">Monroe, County</cx:pt>
          <cx:pt idx="62">Montgomery, County</cx:pt>
          <cx:pt idx="63">Moore, County</cx:pt>
          <cx:pt idx="64">Morgan, County</cx:pt>
          <cx:pt idx="65">Obion, County</cx:pt>
          <cx:pt idx="66">Overton, County</cx:pt>
          <cx:pt idx="67">Perry, County</cx:pt>
          <cx:pt idx="68">Pickett, County</cx:pt>
          <cx:pt idx="69">Polk, County</cx:pt>
          <cx:pt idx="70">Putnam, County</cx:pt>
          <cx:pt idx="71">Rhea, County</cx:pt>
          <cx:pt idx="72">Roane, County</cx:pt>
          <cx:pt idx="73">Robertson, County</cx:pt>
          <cx:pt idx="74">Rutherford, County</cx:pt>
          <cx:pt idx="75">Scott, County</cx:pt>
          <cx:pt idx="76">Sequatchie, County</cx:pt>
          <cx:pt idx="77">Sevier, County</cx:pt>
          <cx:pt idx="78">Shelby, County</cx:pt>
          <cx:pt idx="79">Smith, County</cx:pt>
          <cx:pt idx="80">Stewart, County</cx:pt>
          <cx:pt idx="81">Sullivan, County</cx:pt>
          <cx:pt idx="82">Sumner, County</cx:pt>
          <cx:pt idx="83">Tipton, County</cx:pt>
          <cx:pt idx="84">Trousdale, County</cx:pt>
          <cx:pt idx="85">Unicoi, County</cx:pt>
          <cx:pt idx="86">Union, County</cx:pt>
          <cx:pt idx="87">Van Buren, County</cx:pt>
          <cx:pt idx="88">Warren, County</cx:pt>
          <cx:pt idx="89">Washington, County</cx:pt>
          <cx:pt idx="90">Wayne, County</cx:pt>
          <cx:pt idx="91">Weakley, County</cx:pt>
          <cx:pt idx="92">White, County</cx:pt>
          <cx:pt idx="93">Williamson, County</cx:pt>
          <cx:pt idx="94">Wilson, County</cx:pt>
        </cx:lvl>
        <cx:lvl ptCount="96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'nonfatal_by_countyr (2)'!$C$2:$C$97</cx:f>
        <cx:lvl ptCount="96" formatCode="0.00">
          <cx:pt idx="0">0.36209492805974569</cx:pt>
          <cx:pt idx="1">0.28019251828518127</cx:pt>
          <cx:pt idx="2">0.41053036365714995</cx:pt>
          <cx:pt idx="3">0.24295919845754343</cx:pt>
          <cx:pt idx="4">0.31235584180842091</cx:pt>
          <cx:pt idx="5">0.31223155464906571</cx:pt>
          <cx:pt idx="6">0.31504398013962748</cx:pt>
          <cx:pt idx="7">0.46398329660132231</cx:pt>
          <cx:pt idx="8">0.31130808806929577</cx:pt>
          <cx:pt idx="9">0.2781711062696397</cx:pt>
          <cx:pt idx="10">0.50880465755109572</cx:pt>
          <cx:pt idx="11">0.23053698719989196</cx:pt>
          <cx:pt idx="12">0.27740917592234632</cx:pt>
          <cx:pt idx="13">0.34757897037927643</cx:pt>
          <cx:pt idx="14">0.30831329839425969</cx:pt>
          <cx:pt idx="15">0.31959064068627885</cx:pt>
          <cx:pt idx="16">0.2497069167643611</cx:pt>
          <cx:pt idx="17">0.26974162901811283</cx:pt>
          <cx:pt idx="18">0.35167092161910812</cx:pt>
          <cx:pt idx="19">0.25123824563922187</cx:pt>
          <cx:pt idx="20">0.36763180388544492</cx:pt>
          <cx:pt idx="21">0.41781301002564702</cx:pt>
          <cx:pt idx="22">0.35377252606154208</cx:pt>
          <cx:pt idx="23">0.21106979915896806</cx:pt>
          <cx:pt idx="24">0.2888498524058748</cx:pt>
          <cx:pt idx="25">0.25821939172355524</cx:pt>
          <cx:pt idx="26">0.2827600334476239</cx:pt>
          <cx:pt idx="27">0.27082795976270313</cx:pt>
          <cx:pt idx="28">0.21222168233915456</cx:pt>
          <cx:pt idx="29">0.31151226354369815</cx:pt>
          <cx:pt idx="30">0.30546104750788489</cx:pt>
          <cx:pt idx="31">0.25914314487422108</cx:pt>
          <cx:pt idx="32">0.24118936132160609</cx:pt>
          <cx:pt idx="33">0.39692508667035126</cx:pt>
          <cx:pt idx="34">0.27579685591584258</cx:pt>
          <cx:pt idx="35">0.32961557625234755</cx:pt>
          <cx:pt idx="36">0.2679831989503747</cx:pt>
          <cx:pt idx="37">0.20257861754292963</cx:pt>
          <cx:pt idx="38">0.2941509895525683</cx:pt>
          <cx:pt idx="39">0.3076430720948119</cx:pt>
          <cx:pt idx="40">0.4929229866197089</cx:pt>
          <cx:pt idx="41">0.36921329167850042</cx:pt>
          <cx:pt idx="42">0.36891819639992873</cx:pt>
          <cx:pt idx="43">0.32601113278191418</cx:pt>
          <cx:pt idx="44">0.25054345823661617</cx:pt>
          <cx:pt idx="45">0.23915846116477646</cx:pt>
          <cx:pt idx="46">0.32221309257544578</cx:pt>
          <cx:pt idx="47">0.3261518673342827</cx:pt>
          <cx:pt idx="48">0.31769019009224109</cx:pt>
          <cx:pt idx="49">0.27302691536545359</cx:pt>
          <cx:pt idx="50">0.27952291138038182</cx:pt>
          <cx:pt idx="51">0.17943249033918063</cx:pt>
          <cx:pt idx="52">0.26461181477793394</cx:pt>
          <cx:pt idx="53">0.15276666999900029</cx:pt>
          <cx:pt idx="54">1.0059129627360834</cx:pt>
          <cx:pt idx="55">0.37606000639234005</cx:pt>
          <cx:pt idx="56">0.11340567266396216</cx:pt>
          <cx:pt idx="57">0.97786149481419471</cx:pt>
          <cx:pt idx="58">0.57816311013241961</cx:pt>
          <cx:pt idx="59">0.052232236283416958</cx:pt>
          <cx:pt idx="60">0.29924450825941679</cx:pt>
          <cx:pt idx="61">0.31370995335770496</cx:pt>
          <cx:pt idx="62">0.31707905248756635</cx:pt>
          <cx:pt idx="63">0.17813806991273815</cx:pt>
          <cx:pt idx="64">0.35402499183019248</cx:pt>
          <cx:pt idx="65">0.29147810079005909</cx:pt>
          <cx:pt idx="66">0.34799919174381272</cx:pt>
          <cx:pt idx="67">0.32173449731546377</cx:pt>
          <cx:pt idx="68">0.21098437396980285</cx:pt>
          <cx:pt idx="69">0.22704461962717912</cx:pt>
          <cx:pt idx="70">0.26352382280717329</cx:pt>
          <cx:pt idx="71">0.29306035116539658</cx:pt>
          <cx:pt idx="72">0.38124999999999998</cx:pt>
          <cx:pt idx="73">0.30096784555438139</cx:pt>
          <cx:pt idx="74">0.29956253234920838</cx:pt>
          <cx:pt idx="75">0.30444058094247517</cx:pt>
          <cx:pt idx="76">0.30111280820423303</cx:pt>
          <cx:pt idx="77">0.29158635566390334</cx:pt>
          <cx:pt idx="78">0.26249325549325675</cx:pt>
          <cx:pt idx="79">0.30384196869506991</cx:pt>
          <cx:pt idx="80">0.31550001227626506</cx:pt>
          <cx:pt idx="81">0.29329696000236666</cx:pt>
          <cx:pt idx="82">0.30596320889014572</cx:pt>
          <cx:pt idx="83">0.35139538236006057</cx:pt>
          <cx:pt idx="84">0.37900918310787529</cx:pt>
          <cx:pt idx="85">0.3031891001646953</cx:pt>
          <cx:pt idx="86">0.27683477112452487</cx:pt>
          <cx:pt idx="87">0.336425731471098</cx:pt>
          <cx:pt idx="88">0.44781731788192658</cx:pt>
          <cx:pt idx="89">0.25420245332410274</cx:pt>
          <cx:pt idx="90">0.34293965465375126</cx:pt>
          <cx:pt idx="91">0.28432266423532798</cx:pt>
          <cx:pt idx="92">0.40130664853519377</cx:pt>
          <cx:pt idx="93">0.18367723358688931</cx:pt>
          <cx:pt idx="94">0.33068586540788125</cx:pt>
          <cx:pt idx="95">0</cx:pt>
        </cx:lvl>
      </cx:numDim>
    </cx:data>
  </cx:chartData>
  <cx:chart>
    <cx:plotArea>
      <cx:plotAreaRegion>
        <cx:series layoutId="regionMap" uniqueId="{5358E4AB-FEC0-4273-878D-2FD700F7FDD6}">
          <cx:tx>
            <cx:txData>
              <cx:f>'nonfatal_by_countyr (2)'!$C$1</cx:f>
              <cx:v>total_non</cx:v>
            </cx:txData>
          </cx:tx>
          <cx:dataId val="0"/>
          <cx:layoutPr>
            <cx:regionLabelLayout val="bestFitOnly"/>
            <cx:geography projectionType="mercator" viewedRegionType="dataOnly" cultureLanguage="en-US" cultureRegion="US" attribution="Powered by Bing">
              <cx:geoCache provider="{E9337A44-BEBE-4D9F-B70C-5C5E7DAFC167}">
                <cx:binary>5J1pb9y4srD/SpDPVz0SqY0HZw7wUurVduLYzjL5InTsjkTt+/brb6kXx2I782raEC6urjDwxJaL
LvUjFovFYvHfj/W/Hv3dNn1XB36Y/eux/vO9k+fxv/74I3t0dsE2mwXsMY2y6Gc+e4yCP6KfP9nj
7o+ndFux0P4DiZL8x6OzTfNd/f4//4bW7F10HT1ucxaFn4pd2tztssLPs7+59+qtd9ungIUmy/KU
PebSn+8fdmG4y7Ld7n3/FvrzveFv2Y8oDXf/9c6IijBv3r/bhTnLm4cm3v35vtcSev/uD/4Pnin3
zgf98+IJhLE6k1VJE2Ukk/2lvX/nR6F9vC3oeKZoIpaxKB3uq6c//mEbgPyzbkNU2yu2fXpK4UHh
Kff/f62J3hPBR/Phbz6T57/72H00HQ8b0Pz5/nPI8t3Tu/t8m++y9+9YFu0/u7Qxou65P9/vP6g/
+kT/82/uB/DRcT95AZ3/nP9/t/pg/5759bZKd+HjKMiVGVIkLKuK/jpybYaRqogagN9fch/5SbXn
T/5vXsbXiZ+1MAD4mcy0eP+/8GmXZlE4TheXJExELB67uM51cXkmYYSRjNCBt9TnfVLtct5nLQzg
fSYzLd7mtmRP4/FWVSxrygGnCDx7Jl2daRoRFaThV/v3SbXLeZ+1MID3mcy0eN/smJ2N0bmVmSIh
RZFhDN9fPGx5Bqw1EenHzg3j+8FeH8bvvV6Xk+6LD8DcF5gWY5pun/xdMw5lSSE69GrM9WV5pmuK
ImIFP4/lL/EeVbocMN/AAMS8yLQgr6Iiy8cap7GkSqpCjl2VZ63NwBMXJV06+m1KvysfNbucNd/A
ANa8yLRY093Tzyh9GqdDyzpSiIaPPhnh+nU3LRNFrCF06Nfgs/X69UGzy1kfH+25gQGseZFpsf7K
/NHcMSRhsNCKfhih+W6tzrCoSqKqqK+a8INiz6D+8WSLkx8AmpOYFmdjG8Q/dr4/RqcGkljSdSRr
zyR7jjdMtHRdwwqBrt1dEKx52alPql3O+qyFAbTPZKbFe7P7+XPEmbUoqaoiScepFu9845ksKaok
oWPXBiv/EvizbpcTP29iAPJzoWkxp/Ahj+WiiYqmQ6QEfK9e19ZnItFk6NjHOTXXtQ8aXY6Zkx/A
mJOYGGB/B8GTkYKjqqgoko7lg43mR2sFbDg46BI+dnnOCacHzd5AmmtgCGpOZGqsu8D+GMO1MoMQ
mQqOFwS4e50Zz8AxF/UT4i6A9tJsU7/T6C2Ie/KDCPckpgX4Zvs4lrFWkAzTrFOck+/K6kxEGrje
snJw17jRea/X5ZT74gMg9wWmxXjJfow0u1Kgr+pEFAnve+kzAkFRRTuuWxJuBn3Q6HK8nPwAvpzE
tAAbafTo7fKx7LQu65Kq/Ypx9sw1mUmShlQM78H+4peoj6pdzvr0cM8tDKB9JjMx3tswHMdqKzMI
jGGC1eMkml+tBKutEujux9uEc8CMvWLPpA7j9quJEq+vTXPyQ0j3/+LUOKdpNFa0BDxsBXrtceUK
pky9bq3PZKSrMNd6PS5mbPeavYV0v4FBqPsi02K92qZPbJQMBMg4QViFrJNTpz1DjWSIo8A65eHi
Mk4Oil1OmpMfAJqTmBZnkz16I3lj6kzSNKzKp2UN3nhDahGGOIl8inWDS/5yZnXU7HLSfAMDUPMi
02INVjLfpWPMniHYLWOdQMyL68xoBrmEkHEg/wqKvmR80OhyxJz8AMKcxLQAQ57jY8TGASx1OUSq
Jh2MMj8+Iwhug0eO9V+RspecD4pdzpmTH8CZk5gWZ8PZbXNnG4xDGmmyiJ6XMfhAiQYuN4aFKwTz
7O7ihueTapezPmthAO0zmcnxzkay3MpMhnRvCePjWsV55ESFdNHf5v/CB99p9ibavQaGwe6JTIv1
YttA6GSk5Qwkw4IzJCA8xzh7kywygyi3rEmnNBQuSnbU7HLWfAMDWPMi02INGyZGyRBUZwp43TJk
mRxA8/s4IE9URJD0e3oR+CAZqHU55e6hnqUHIO79/rT4XkfF01iBMcgWE/Uu2L2/+FFaBodcRZoC
w/T+4jJ9D4o9U/rHgTFOfgBlTmJanI0u3j2GMwYLGqqEdXxK2ObdbjyTCJhsRf5NWKzT63LK+8d6
Fh8AuS8wLcY32yfYNzZSRAzWHTGY6+Mkme/M+kyXYGolvZh8vZxcHTV7BvWPezPfwADSvMi0WBuw
83M3UoeWISaGyO92WMKChi7qmqQcg6NcTOyg2OWkOfkBoDmJiXEugh+71N+GI6V1EwXDaiT+zW4c
ZSZCHBwT9VeK/8tubTwr9wbe520MYX4uNS3u5g42bRejRELBtdYhUiaTX4Gw3hxLh/VpCIgqp0wE
Ls/kqNnlxPkGBuDmRabG+mrr/xjJOVO6zZP46Hzx6xvd4rUoKQgdc/25NFBz967T7C2o+w0MQt0X
mRjqZqzVDSh6ICPwww+TLT5GBnETXZERJBgd7nPTaRPUegPll9JDEL/8/WnxXaZbqMMxFmPophrk
eR4XOHjGUPoC4mLodJsPe59Uu5zzWQsDWJ/JTIv3AtyhrjzIGMYb9tRhGSpbSMdxmuctzwjso9W6
Ra39xS1znFS7nPdZCwN4n8lMi/fNNs2c7TgJRrDOoUDYG50mVvxgDXUQumgaIb/6/0tn/KTa5bzP
WhjA+0xmWrwX6Tb0/LGyjCTIJdNh1+yh/57zlmCJs0sKfh7TX/I+qXY577MWBvA+k5kW7yXzd6MY
c9iHQ8AV3+d+dzj5MCmsWWOkQLj8tLLVzzTa63U56b74AMx9gYkxTne7sYqTSSrUJSL6b1Yv0Qyc
NwimKMc1ES50ttwr9gbKffkhmPsS/ws4/72KvUfuKpZBKbaDzXwlpfqflp6DyTKwJbJ6XLI8t9eQ
YYYUWTzS5SbTLyrm/V6l15O8X4j2nvDwgH//kfxvqyR3E4XpWFslIaQFSxSnZE9+yRkWJFWsSKJ0
XJDkMvUPil3eOzn5V0D2fgSFFDmJaXFepkX4NEpqAfjRCIrOyIByf/HzJthHiTQd8gSPsRJu4fmg
2OWcOfke1NeLQ3IS0+K82gY//N0oi5LqDEmQQqK/WFruBbLxDBF4CWQYj/cX16GPml1Omm9gAGpe
ZHKsmT9SKQNYipIV2B+JfpswBFugka6fqoByoy988HvV3kS738Iw3H2ZqfEOHyF/Y5zglwIFQEV8
im7xgzX0bQm2UMI+ykPfPsO91+wttPsNDILdF5kWa3BGcjsKoIT0SLhRNyofOzfh64vBRhyoVQL+
2cmfP5aDfFbqctK/Huy5jQGwX5GaFu9uSxkUHB9l4O4qOkPlQEgnOnRe3kODvfC6BillUKFmf50N
3AfVnnn9dj6FDkXQz2p4nx7uuYUBxM9kpsa78lg4SuwLFjJECHxBCv8BN588hmeQvQ9VYU+xL24h
Y7Xda/bM6gLa/QYGwe6LTI11U0XRSBlFCpF1mF39pnogmSEV1rN+V6x9td1r9hbW/QYGse6LTIz1
bsRS7coMliexBkVrfmfIMUEqpBMeA6Jc2sHqpNsbeJ81MYT4mdDkmI/lpmGoQaRAqslhYOa9cr07
igEyBqE+6P7iLfkuTH9tvPjndrwnPozzi783LcY3jx+2bBzKsFYF+aCqekom4sdrfQY1nyHP5OSe
cb36qNnlfZpvYABpXmRarFdQAWE0V7zLD4QSNceiYnyP1qCws6pD3tGhw/NlqY6aXc6ab2AAa15k
YqyLIHbSXTOSJw7pY1Cl5ndBNCjZDpt1kCQe3wauZ69Our2B91kTQ4ifCU2L+WY7YoUTrECITD1l
8PN5B50HB7ssldMbwQVYjppdzptvYABtXmRirCMnHGmTFsyzNVj1ks9O0JFmOpyYJqo6F0jZHHR5
A12ugSF0OZFp0b0Ko3qM+Gi3yxImzjCXen2iBSVgoeAgVKx6vTZop9bllHvSAxD3fn9afK+34+yi
hepEGuygPFUsOUsPI9C1kQxu2JE/N7Hq1Lqcb096AN/e70+NLxwzmT5t/ZG2VoJ9xtLzLlo+7k1m
Spd78lzYBu4fJsmH1Y7r7Um5t7A+a2MQ8TOpiXHfVWwUjxs228FGOwiX/CZCps0690yDqlSHCRY3
Ql93er2Bdk98COiewMQYM1if9Uda0JIgDgq1uX+zPR6qnWgAGUnHt4Bbrb4+aPYGzlwDQ0hzItNi
DdsS4FjdcTwxAEl0iH8dIyJcOUGYUCFVhdM1jre57LKDYpeT5uQHgOYkpsa5GCsGCgvUkF52inGe
x8VEGY4yhIM3+mP0zRYUegvel+KD6L4UmBbcr8z32TYYabYMUyoo8qt0R0fvL94ZU2fdKibSX+yd
fumM/VLuctqvtDEA+StS0+J+83jDwpGMNxywgYl8Wp3mmcszOF+lO3r6aL05b+yg2OW8OfkBrDmJ
iXGOonSkeRZ02+7A6ONsmQ96drNtyPRHcJzK/uLC3DedXm+g3BMfArknMDXGqT1OEhnU7oa6Fl1S
4Ov2W+7KnIATBjss9xc/UEedYm+h3JMfhLknMS3OH3+M5G9DUBuSBaEG+3EXPN+XyQyOuOuKIry+
a2ev1+WU++IDIPcFJsa43KUjZfeDRYbUX12D+uz7i99bp0BiiawqZwnAHw8qvQEw18AQxJzItCDf
7tIRZ1RE0dVjXSkesQabY2H7BpQRPNhrLsS91+tyzn3xAZT7AhNjDPkkIx1+1UW64BQcDSIg+4uf
N0NuEUy6FB12d+wvLhJ2e9DsDZy5BoaQ5kQmxjryR9mg0yWJdQa5C193Fz8uw1RKgYnUacGSPzz6
FtR6A+WX0kMQv/z9ifEt8nCsYxbgMGioz33aR8unAXYlumG3NFRjP7wBXKTzdq/YGxj35YdQ7ktM
i/MdHKgxTjwbaoZpcCjlMQzG92PYdwkZJRpUAT1Q5tYkO7UuZ9yTHkC49/sT4xttxylKAmUrNBiM
wbk6AOS7McyToZ/DeSrH1BHwy17GOe86vd5AuCc+BHFPYGqMoZZvPlI8GybKBAqUQILBc0ft7YaH
eLYO5xc+H63BxTbvoqNub2HNNzGINy80MeZF7uzSn1E60nYrqHPRVRTizTZMqAkUR9DJsfIrV8T3
7lmrN+A+b2MI73OpaQG/f4zGOVcYOrgkyZJ+qv/HI5dnsCLZXUd/jAt47vW6nHZffADovsDEGO+S
Yps/Omyk5Quo6qlCjf1jSJOPlEAwjHSrz+rrffv+Wbk30D5vYwjyc6mpcS/ZOMV9wUuD/VaaBquP
+4v30qC4r9oVllO5Yft+12n0FtA9+UGQexITA+zs/B+jVLiAeImModQner02IBFhHQNBtZNTKXZu
TfJ+r9gbOPflh3DuS0yMc8ByZ4zpNNSkUsB4HxerRJHvx5B10i08w36b537+crZ13+n1Bso98SGQ
ewITY5zvKjhOeBzKXY0DEVJ7Dxc/Qu/XMiBPEDa+7y/eaB80ewNnroEhpDmRibEuIFWsHCvRADa8
Qy4BFJI7XFzGJ5p1RV17Xb7XpY+qvYE238IQ3LzM1HgH4TiOWLcSDc63JsIAzMVPZDhAHJahD11a
5Pt00Wn0Fsg9+UGIexLTAvzA4pFSDWDZAgrHQX/9Tdl1MlPhXEoCqQaH3s45YgfFLufMyQ/gzElM
jHMaFdlY+626IBiUEIQVytctN6SQwRwadkf/Cpm+tNwPJ93eQPusiSHAz4SmxRwOvh9nbwY437CY
BdvZjykmfPIBhn3QsGKt7XfZwSvBmfC9Xpez7osP4NwXmBbjL5BbSYt0N1Iat9ZVWpeOc6hXJlmy
okKl71O/5iKhnW4/Ot0uZ33exADe50LTYv51m44GXIUKBnCswm+q1EBJb9hZCxuoj4ae69gHxS6n
zckPQM1JTI1z5sApZyP5Z2DECaSP4VMNMT6CguCYJKJ2NWz6C9Vftyet3gL6rI1BsM+kpga8GSs3
ASMRTPUpR5/fjwP1iOA1wOS0EsIZ8q9b0OsttF+KDwL9UmBijHdbz9+NEvruenRXrBtK0OwvnrI+
g9k2bMrCRzecm3F9PWj2Bs5cA0NIcyITY+2wfKSVSziSEE4PfuF49WIocDSHJsPhwphLR/jaKfQG
wD3xIXh7Av8TcP94rP9l76LrCI55htnQp2KXNne7rPDzbH8GENwzt/l2HuYsbwbf/Y3o789AghyC
w4x3/fTne8gbwF0R9hcHI3U69NLBnkvAvS6422b5n+8FHcpawOK1JOuKAseewRz8/btqd7ilz6DA
HBwvrSLY1AOphdDbwyjNnT/f427+BidTw+Z5SCtG4MRlEWSLwA1YHe2OyYMNuUp34qVIDnW94UOC
POLGjsLnD+34/buwCG4jFuYZPJYMw0Z8+L3uMRUoV4uUrlApgRNx4URFDbYaxI/bO/Bpul//r0Zg
VdGUHlpnQXqvFX5jlk1pU0fwHZp4/hfBwd8i5qydWolpJuK1GuQ2jZjqFUtUeOKVJFaJRBXSfrKJ
eiOqXkP1JrizlGblVd4mb+TPRLahMS1SFlgW/qpZsYEFhW9yQlaiKiATcqddoyT1B2zD/9vkk++n
jxVUeKJ2otpG1MSfMpvdCB76RqwG0ZqBKlXo/ZVp0QeWWhFlRBUpJOIvVc+zKNLrL74bm2JbM9rK
tkul1t9gh1mGaqs7uwg2uX/nu21Lbb9qaYL0j3WLzaxJMPVqd+3ozcc2rG/qQv6QxZ/qCK0SS7aM
2vWdZY7LvyJmrXK9XfmkfFIreee2tTevE/ehaa2MFrZ0FcvyOqokbSfJgVpRQchkhUqRsLVq7xY+
0zuvrkKq2mzRFJpvZErxoLWBDPom2N9m8PBXWpQICVVQHT8IsU4+2GpkPVQSlhdWk2gZRVEQBobc
ErkykJYLGxwFwapVY2zGVlStVLcWbrOyQtS129pAllN/aOowM5pY129Tp1JozOr0OkKev3Fzj2i0
asvwQarS4JPq6LqhppGwLtRAMlAaVvOcJfJGcln0QZSrZt1qshVSPS5EmsFshEokba8JKp1HN4n9
K01q2++Ji/CCKYLzA7sOo6GSRzRvipDKdhlR3S2u/Xkde4zKhN0ozL5DRdLSQAPdrITk6333PNqP
3uv/GMVNymznaEKev/3PQxTAf//uZH798N+975a7qCsylPG/1JOBXnb8u51d6H1zZqh+Y4oONu43
N/+RnZLFv7NT1I+KMD83Up3UyUjhGZRF1CUJ0p8RzCg0MDgnIyXPJB32FKqw8ANFIHQZLMTJSIEt
0ruzo/are3AYHJjLX2ZKhv3jCFKpyUHsn5gpCF3xZkrGCjjHMhSMgvRshDkz5RNSe4KQumvEPNdM
UrK0KkGieSjXc0bqlJYhcWhJdHtFGkukrRDfMCHOrwUrjOc4USUzEkRrrmtNarhemWxkxmzqZ6n/
IRJ0NmdifOVHVUXdLLNXWtQqpmCxr3CknEdzh6nUiXXbJIL9VyT6oiG7xa0gq1clRhm1m3gbKfm1
0liaUZSaQ9sKbZnoOkYSibGh1o1M6wxVNNM86YMji16+KDJ0n2KSUj+2TD0Vcqox15urzEupVkb3
WCgeCos4hpM5lSnAYoyRpWpEsZz8aBsbrK31YLtqtYalGo8mibaqXevaU+OVR7LrqhYyqlj6UvGK
69K1PXiw2t8IlaYbdlLcEbm9LgTp2pGqG7lFK7lE6pykqemQOAeDGbm3SHRiwxeyW7tkP+LW3rR6
tay18nNAKhqIFF+FKSKm1YAVii3LX5KkBUtXtXjhxPa1VNvZqhCqcu7W8K0l5eJcF2LvR+Dq2HDC
JDfVQE6pgGtnnqW1fRtK6ItIiu+lF+jQ/fUbOwnNQpJCs44LleJEv8qzUqGuLLC5kJcetTFCRqm2
V2qYru1UeyKN61DBIQH1xSBdiIJkZqGzq51MpRZTG0Ov3dyUZIfQsvF9o8FNYrQFMA4yJTIKlWRU
9nOHZjCiz1sYJSkSdGkeZIVFgxqtmATWulYLYYEcosydUCdzz5PqpeuI+kePBI+Bb69zpbOZQvCX
6gjwVnrdm1aj3LB16WtVW9KV5eTaKqzjdR0LbJG4LjxeFbUUxwmhfqPlVE+bTZV4nyonBeEifkiw
/Vja/neSOIVpOYVwFTNLXPq5EK8Ysx5czIR5KTKLRoLXmFUTwIeQCcTUWd1+SoUCAVVoj6jJIomK
2PAC/7Of1a1RtNE9aaMfKK4VM1MLe6G4wjc5lJx5JeQqoqGK4yXKLH9RFYpwJSPXo3Wql9T11AUM
7hENg+hz1GQfHCn9YWnqzlLiynT14j6qmlspkj6VkmT4cZnSVkzWYRpm1MojRnW78ReFnRmx4rSG
HdfFIlGLx8BphZWPkbtwmKubKIzshUO0H4kbR4afOL4hR9qHhPmlIfrNbYGZZqiSHs+TBDJ5BIWZ
xLMLI3G8O8GHV1+Pnfo6FxVmVLL4pIfaF6J7qWEhPaaxAt0nJcRZOY2fmY0EHz7TvA2K/JpabhPf
V9jfWZpW0dyNQvp/cUh6ObbAzLVzV/94Oa713OYXJ3j+8rePUqfhSIIdc1DfUYMBB+w+HGr3PBxB
chhUDYRFSxitoFQcfP01HKkziHRDaVeYXMuwG0sBd/o0HMEB8fvqNeA4K1D1RJf/0XAkorPxCFx6
2L0L9WWh5gLsKIGR76XbDKMIFsCDCteOpAlGW6fxRuq+VDLO17n4pUiUdBNhFItGK+qVISQReHnd
D/d39l+EoCl9moO/dfhhLTjZi9v7G/ufhUXpGXXhW1SDl1NhcbTJSjvaiLbt+IfvD//UcbpGPsmX
oWqpK1+2aFhJwUaTgnCz/9f+S8FEzaNF4TYLIcEfwRyHGynLBI/u/1lZEWnn+38m3V/xZDdoDQnH
iEaKkC7UBBx4pxLWiQzeOaptby7r3hfFDxOaBHFNFdWheXtVYfCJg7TYSKLml7S1YHCtUSjNNTW8
Yq2UgM1NGpORBCw6QQvPsbdSnYe0qePPqYShv3nao/ARy+JfQaM6HxrkbhSnFhae3ForR5BjIyjk
bBHH/sdcLG8r2fHmPhxwYjSSVdBGSE1WwPha2DDelLY4L1J3KSKbrRQ53TC7Zld5ri1IVVimGDrf
4hRfNbXtLqBujkTlqL3RbJ9dCbj4VPvZksm5YsjLOmnbBao+e07pLAKYiRRVLVOxihcokL+Kqv+Q
VXk7Vy1CGfOREYS1ZkhB8KnJmGdkmuoYshArC53c67ZULtwWFUYr6d/CFtE4Tuu5YrnYbERy3ZQi
uNWBLqzEJnLnLMtiIyqItAAP3aZC4s7zfOlGYvtZcO6q3P3Lr8N5yGBeI/sZTSxRMj1cSgvSFpUJ
9QYM12kTWungOBVadY1s5T7QJHklshQmTeyjZxXyQpN8gdosN30JzCHUyg6p6+g3chbXK5jE/hRC
QTVDhsgm8eNb7KXJJ+RtlDLV5o0v5EajxtSGeeZCD6oUXCMkm6EkFUYstHcaydKFk4VzodGFJfPJ
lZ1rFowlLKAFrv9CLLYNL2LSopb0xAwt9UfVtaI2N55bfwutJF/FrCwp1tvvzEJsIemtse8o7X3m
R4HZoPpWDOOQMsWWTYdV2JAd+dHO1YaWWPNMX4PXxnLjdchCtGyCdAlDu2/kSN1IsrdMA58Ygljd
ETGtaZ1Y2aJKYJQI7QacALyonZyYqqd7K7vEcz1X041YsoWSVutWrYw4VetrJuiBaX0iyFsremmG
elnCVEq5R6z84ReCazZt9CnPxdCQ2prCwAz9RxIXcYqatYNbU/LEuWTFiYEFxAyNZXdhWhVmUzMj
qsE7FBTFdIUMOmK+ClUYSt3Cl+Z1pBhenEhXgu09pCIO50yQrsR2lcjyE4N5lRF4gbJSI/Fayu2Q
ZrLowFS6hOk6jn7A2xFSu6jYXGQqphBncMwwaVwqEIpwQyi8xSZj6bdSKewr2V8KsRptpCCmlhfK
XRCAFnlTLaS8kGgU1VRX2sIIkezAm+XNM8FespbAmM6oEGXpUhV9soAX6FOUNjRumm9ZBU5bCkud
86ZTLAkj2SiwnZutY2frQH4IJPW7p1nxQoIJpWhWSfBdzYhkgJtSUWKVOsWL6gbSjneFouUrWDVp
AYcVmrBPLDJTL/vqw2u20nCZGTbM+vO28KkQilfgY1fzLGA0JjcQowE8ASVlXlOihEtXjOKlQ0hm
Cqh2lyStfKpV0lPSrO0g/QZehmJIMXZXYECWvgxdw3ECmjjhR7X7I1ESLNuyEpaOpuamJd6IkhAY
uE6V20KUn3wFbKpdLApW39Ylyz80vtwYZZra64zcWzWxv2SaYsEHxOpVK4XrFN4xsWjURes3MXUQ
BAgaZjfL0tVom4YQhvGIWZXiI/Lgu0C0t7ZgpEy2jdpjppWGhh74JbiPd41tCUvkgOUsRRXcL42Z
uT+3sxjeRgc3YD2YAed/f8G1CP2ACSGtbRtcXz1Epp364LkVgSGEmr3QQi2at1WyVnOkG43lM8qS
yrpyEEzKKo0qVaPOy0rfyRBPWZRq468aAv08XneBp+++Gq5h+kBDPQ2+KfJPIUhyQxKU0sh9trYi
BhGg+KcehWjjWeVKSKViZVf+Qx1YLq2FNF2GXumbEJpRbxUnMNwwMzNPsNatBHazeIoTu11ZLf5C
Gq00a08SqJdVoRmFBM3hrS4XCMxULEtz22/Wmnbn6o6RClZhwHQ5MyrFC+EVFqp12EDwIpCC8rp1
f7QxhnZwrlxZrhGo6HtZJt9x6mIqS0VmJgVuDNFzBErc8EdNqm3dLOKABUYh1B+DMi5MOCdq4zpJ
doXJRzgSLqJN6PlrDVl/pZFYrXWngFHGkdZW4Czh2ALZkPNQM3zc+ivBb6xl6jurCk5gN4jdBrdC
LOgUknSpJSJrHmhRtnYatTCdPN2Q+iqToEviWrXM1HE/NbVbGtmXNCjthQA+iBm3eUkr3CxrUtcb
S0kCmilkhd0gglfY8FqcfgydSqSR5zwkAYxFLaqsJcyxMsMLwWhU3k/FLsN5AL6y0WSNZrhiATHF
r6Ucr0jZ3MRF3MUFm6Xa+l9hfVsx4qQwfVnr/JfwZ0hUwSBKms5DJ9HNEAYVO2s+Nl77kKpZvvBU
t7kuBYuC25AYDIJgd7bE5q7QKlee016Bnf7A1BhmLjj5kpJYXTai+kFwF2Xm10shEz8yN3WMvEza
OY6gT2RhxpaQ/HYnCMqKKIlHwwgtOvdlEzWWqdrBlSuJH7RQuYee803U/WaTxHG9TD1nQ8CfOXzx
wJHwMlefa+guVnRTkL3EVJwK3IdSqcEORJnpJogGSRWtg5aIm6j7gh30PYAh3RR1HaKMoTZXPDDq
red/cuIY3jyHfC+dIJjHXrSqbQUvLVuswdbJiU5ZoDyIZRhSx2r+EvXSnVcyMQXdUXwaiwGa23q4
jZlbbAoZvK/SEzB4mUFwJ3puuWgy14Cwgb1msbJK9Jy2EGdcWOTJarJkrkgQv2REYkZd6TpMWsNV
JQg/wOZnCyIkH+28VBYQlY02qiBjQ60gPuGpMoxZxG9omuiRITcuvKaNUSDWLF0l+xQyz7QCwV/n
NBWVsjXEzn67VRTTFNXRBoUlzEiz9A4TBg60h1yfBmWZw4Rdw2aFwav28J3qKrYpqBqGQSJONqJj
2esQ/mYmhuImyKMqoAL0vKWqVB+ZmJka9qWV17m2Yhg+YFdSDbD/NxVh9QaqE5fLOnM3tuooi6p2
PtY4qjaNjFJDavLEcFwfraIkNnJHg0hR4ScL5Ot3YZa3a8zuG+eLnbrMFIsyMvbqqCTvLKyz1kjA
Fn5pJVRKatOpLW/jpsgIVYQ2YeMwIxAk8AkJ8hdCHj+4xIOnbcCTXhS1cNMST1kHBarA7skU4sfB
xo4dh4pN4M0lV9olipDPvUB11okaGomWuKaaSBb1LaLQnJWJKbJMMx2riGFgKJKNg1GyCazvcmZ9
dltwljM5sE3oJCLW74Icp6vKEb/AAkG2gLB+6aBoU2W+ZRZNEVBPk/OVKxXztsydRZ6q33Q7EzdZ
qFUQJ5JLmvp2u4kgqXCu6cH3gKXZsvXDTSsU2UYDPyoP4JWyw+9JeQ9RH6i3DfbCEaMPoSsJywj5
G5Lgz7UdUy/xHlgiQDAnxuWmyGBKjl11S5jQ0lZxrA3Uy8LwMViJyaoYfHPoTpLtf2lJIYHismEH
5Bv4gc6CIPc6ClW28CJx4aNyV3qWMG/DjQUxMKMRnZ957V9JRYQ3sfgQ6wiv7Rw3G7mbRMiRsHDU
TDF8PU6NImpK8EZFzQhJlFB4jRS5sOehCD6YGMeaGdbeJyFRkqUSlHNFF5OVIJJ0Y/lRZoDTFxtx
mDXrgNyljapt4u5LZT/6mg7Bc6sNFigJv2DYpR5QsZXI0vHsFRNwZAi2kxp6omRLDBM3uXLwQvPj
v8CjIFQJwNhospnnEDtLYrGladDqpl2HnxMwtgsVm07clFeMJfdl5fjLqNDKK0GvjabVpXVTrLTW
FzYZy7fgPXzxk4hBt8quFFIbpHDlReAtxMppNgiyRalH4sQsHEXeFI2yZIlfr2Cpop6HWuHSOPDR
RvAiba1FX5mg1nMfbPmhU8tV8AklKDRITXzqdm8hSoVko8qRt6x9raGWHUkLrfyuuQm87nGAjUAU
UsMu/Gu/zsF0qBC7gmMiImoHNfRu3Q0FmBHaKyuHQCppmL5KiW0GRcCWMLO6YVbFNs1t8N/sndmS
nDzara+IDhAg4HAz5ViDq8qusk+IctmWkBBiEgKu/l+U+/v9Td0RfbAPduyOcODMrJwTpPdd61ki
bExmJzxd5LMnvTJaTmLiF6M2epq2veQT7rmiQpUJjz6xyPcyHm0Y8FbsJGEPKXET577N2qbGa5su
SCezihOr0DPrMfnU1x7qBc8ff+7mK3fbFAOPLBL6OarJFy6hUc1rdxXEu1DfN4U/bJeGhSiEQi+t
u23IYT2F58FFSR2F0K47e4XVNp948EW1UCDh7Mx5H/9Qxjjn943rclRgVeh/sGrDPrr3rtDd/rlp
OvNp1uNSWkhfP2/vqatSn8/QvvdNRaMhbRtmrli96L1ILzbf+4CJdDx7PZvOvjQeNNX+NfS3JE3q
mmaLs8zYMcMpV20/n2samHOz8bhJJdVHC0kC+u1U8qZfIBP3czk91xiMztXmBue6V+HPS9LSjMke
ozXmoTaV4TgUrHVhBjkGavbCnXxi1hzHPigmO6CtDPr7pGX84FKI2ltP86hPkvO8/+3X5v22RjRN
ypylK5L9Lr1W1ZkK8dDiBDHlsmp59usPJFArXrFa3wLILtlq4vAstMQEqmly2zuMHTiw6bNOoiqf
eqLSdpimczDEcRFI/WI9OWFuSERqNZeZV7vfu2NX+Z87A61AyZi3aTNw7Mxx/AGtWH+GBNX93FT7
LOlBDs9EP23n940r5u3YGpL7I1UYNjTK2Kjazu8bZ/vQ+w49vU9rv26GdtyFOIZWFbpnd99skITb
KYD6HJs+X+vgtRolK72K2MsWYacSGwbfDUPxkSl92jZpLy2dlS5NK9qiW5oerXpTJu18Yo4DLTQp
MQa4mF04xGiugvv3jXLcr67Rj+EUjdmUeB/7xDeYOKuiHpJ0laK+6CFU6Uym7jCM5LygKD2MojlE
Tr/dcOx5WeCxNvelF1xdAeOyEZ/k6rPPS/vgiLQ1E92rL5bzyKtfg3n3E5twvFRb9YG3Q/TYdSgN
3DjreIdDva3C+yqpMa7y5ts0OIcqmeNz3Zkl64NN53QRawEfWGcTqognw/1LGLEqlQEag4VodhnI
l81Vp1gm5nM7ijnV+NcJ/3nsBEkDAvto8Wt9kW6PL4vJzIrRZiZ2l1MYhN8n0zxxVyXH0LhrufjR
gVu0ZxXXy8NW16etbV8rpby3ttdniALPK1H+w9BQloeiDXLCCD9bqOdonpbbru6/uUm85fWG1lJP
QQStUMwXq5NTOJHoZnYnXSZqXVIV2+Rad1892/iX7m5pVPCADoTkg1a2HOokh6/Bcr1u3UkQdL6s
81S2MTMXjKGeWGlLysFG5oDuNh/6tj/KahiutlqqKwvEQ2hf14XLLyRY0smdKJwb/4km9DV+bpiX
3GJWZPkwhd4TD51UTQmBf9Gicebtep2abSw3JwkP0TomV65lAC9t8rJB+XnCVHSY+XLuutDL506u
h8j/MfB2O9FQ2MOGcgQNSOwUzVg96W1FFeuiwBBRsNz047gW/kTnnMf2a+PU413Yjs9cx0HG4Tqf
K8eFhJqwCJYDJtP3SdhBRXlea6mOzB3LyjdeViWezZJ9+JfwjM7xYKZSO+Lp/SbUQuv5vm8SA10L
m3U181lYv08bsrmwoaDSzrt+O+0bR8d5MoY4+JKx9NdNZtrDDth4ri5FwD7KfeQe5sQemc9LR8/t
Odk3Kxnu0dXbnzeRd9G1I/TjtPSsJNHcnd837n4phlGjp77J6n3G6fn9WOv19P53HzP9eUR71qQt
R62g3AUuIxlRXNOt0ueGoY5735AFlkaF3dd1Z5AJlA8qDaEgnN+LnmrEh36/1HiiKWXrfXrvdDTa
mkhx77AsXntcsKNQz/vm9TE/dLU6qZkmR4d2yYXAutF6hmCYQFapPAK5ZW3FsWP48ealoahyE3PE
x4MoYg44YAA9VBzjh3O/eNLP5mry8g16QRos9Pu8Lt5lDeJLHAsP8t/WNak1RaMfOBNn7tn5jGc3
qajkE918geYF6nFNlEj9ypN5p/s70eO15j7wsAnvGWFVMVd0zMLVVjfYW7u8WTWGSE1yXjiyLoZ4
43fxVHS2nQ/a7y8sbnQWQ2SHfGTzpNuHGgaTKboXcyALI1ne9IScIhE9SCZ+QNSSB/zeclnKjrtD
0Ww1B2Uxf5RCHdGzsWKNjUxhazjpgJ8gHZxVFvXakiIevbUcxMem9r+btW3RHEmdWsZf0cffGbYc
ZCKh9IzVVA6JyAjERQyPc7n0mKKjcalS/ErS84+J44oU6uJc+GG1pIFZ7DnxCMbyeG3zrsaXHW29
yqNRJunk16b0wzSw8VWCS8rNFn1tZXKakuaq+tXC0sDHT7bn0EZn2NI9WeRdnzTQ6HDml7wbeZ+6
Ou8g8sIUd1HcSIpHm30M27aLWT15iMz2uHiVTFG8ikLUUK9HH2Zm73dXIhWkTUd4d3r1ckUc7KBx
ffXx5VAvwFBOiS1hZ6RMJv0NhVbaOOL74kLTtUl/XeAHZP6gvtQ2CY9EVWvqNk2+TdutNzqXFeHF
tJ+cRwj9j0VfwX/pvJd5hOy7l7GtfXXRXaeCuOOD2uoXhqroYezwscdeQD2fFARnlIN1wx7RCAj/
ZlqVhSrOH8etc7Kgwoy3hWHWduqJEnYToSaex4nfLPsP3a9Bf41EtmhG04CSt6iPtzKaPrVJQ9NG
RR9h/XwKg9EruAmCQzQ1NzaCFJLQSqLw6257FlcwFhyFKcMT6Oei08g9cmwr76YRmM1aR1aZcct4
WJ6NqKOT461PcdyUHl2TvMOYhVltuPZzmC+rsUfpLxPEfK8rjQekwBHVsQnpAyEwBOo5qQqX2WLz
6A2FFDeOLmwT1Q1nNVp4u031QVY3ZnVMupHBK1y4Jm5l53ylQZuvTg8hwIaFE0r4sd6UBQxWj0r8
JCf+dyeZvvmE38LE7TLm6AaF8WfG77lh1WllcwrVkKUuyoMUwgkErDCCeAyrHq999ZRPMm+0RaRs
naKQ7vFluRhUqnPsDF/CIfixvLVwCdOGtTfO6oZXxfhzK97QqXKId5MsJom9e2py0Cpo2br7tfb9
dEugWgVOuaixexpBUDnR9tiHbox+yc8DFrQXU38BkocjzdIq2+iL8KyFPOCX07j6sL7ZkJuGnjtJ
c7fTazlbSAIB91pMXb6XV5BZhh4fRYl8IC9aiDkX0v8YTORr7QNK6a3bpHzTn1oFqdwztUxrj18G
M+hyWhaUylAT29V72iCHD2vJKhxznQmeqjoZjlU0X5WWTzIwQZaIrc3pjOJHJXHJxcoxULSvzFvS
uQspFKlhy3w4J5nXP0QQRiyqnnHybUnbBvgcJiycuSuru+PW6jmPI+fBdavpkQfkWa/J51Z2C1Q3
nhwmDOkjp7ekqn8wEYhstcyHv97uDZqAZ9RiNuKooAQbm3SM1YyjH7XHuPLz2MBTKIgEU2ahG4PV
8Arq6zpzdDik1ktYiolNpE3tfB2d8RBWVd55IytF3XVFtHhBEQ9A5KL5gPrjDQd7zgcXP2O7UMgK
BM01d7KI3PnqMns40nrxsUd/ltKh0wftwqwYmfcpaqb6gJ75tMXdlbXhKaiXXcCTOg/0cJXJNh1s
U6KmuRtJXAzNQDPX5yOe5mZDd4cvQj72nf+DDNsRzhref2Q/22iK0oon5qT65oY/SWBDxl5o2MIB
6im+hgRPMfOuv6kcgEBO88WVEsVKPT3DRAiz3id3AuLgSWjn0ocTmLhtjjPgPmnTTHcL5zrFBK/A
beio3IourHXaBcTJcdQPA6fZFLV+sbQ+nMFel3OTvE2VxjezdfSGie007wfUCI2ocoYuBXkU9R3a
gbDDIYJ5YqSQelvMl2AOmZeOC3rQ1YzogdyowIo9uW0rU6Atx17YZqaJvkDdfOt1O5RB3aWLPUXA
AJ9qHcEOaiL0ECgSmf9Wr9NFrto9YazJt0WdqAuPKIlYEX+LDl6r3Kxpoyh1xC4ZAQtUVqTcde8a
Il7hsPVlPU1rCvU+zANHPA5a0jSM5MO8YhdzFxh2LQ7pfNrWtmi6VqaylSan4/IURPqs1CDKuF+W
fOFwIHnn5mqcBhxdHINqFOsyXNN6ioEBhdEZEFHZRNWQBivqShfler+oI6rfl74JsWsSKtJ+9m5q
GJy2aV+DNxE2/i3p5s+OGep0CHVwCnuebTaiBZAEgGM4B24RLjFNTTz+wBgTZb0LDKtd5svE4C4s
GDMO3gzllW+miFXyVUOiijZYwcIOUHviW3i5tPR26VDPgW7iwzQH/FDtNe6vTbSXwYKIv9z26y7O
5k1NinaMZX07elkdSn1uJ581MExxsXY1iAKoCH0GC6fLABHhT5jZ9NlvYkyIv+4/VAT+Nxii7v3h
7/f53cWfT7ffXe9iAiU4PLz9KWLf3Hmbt8HF219w37w/9tfVn2/i1+v97qn/dPefr7fazi2Yt2Go
roTN3h9odzWH7U9uATOh9tpf2qPcO6rNNali5KO7+fUhYm5bBmx6gyi2Hs3UyUOvY31sUV0XnaBv
dJXHeX6ue43Z0K8zvnJ9G0XDuenbz2Kz6xfeYJjmUXSNiQmPDtmgWO1dSWITVEN/vtj2ajz3MRqc
yZgv1a4Xon7650bEFETI+3VQByDQ3i9ykvSwefZ7jW4kziqE3juDL1aXP//9/fmiFor1z2dp9ld7
v9P7hhLx2zP9vDHYUFtSjcoZc/Cv+/16Wz+f69f1v7vP390WOFN8isZDvwvoIcjqs4XUmEbB6ufv
V/m+n47/+9f3S++3vf/1/er75v0Jfl39u8f+3VMpoy3qNvwWw26OwGiDrgTfgOHTYgffr//tjX43
oOf49Xe9P6j+9aD36+9/pj26HxOf7G4dDAa7NPxqXKx0tP7z4vuf3jcg0iCROadfD//TS7xf9V3r
/9/hy27qt0GP+sf0Z+b5/3Ew2v+3AY4U/Jlufw+v/Yx97I/6jUSLcDZpSPeI8cBU3LMY/0uixfE/
kJ1wg2DfxH8m0YCFYWCO3ThM/J2m/g1EAzLt4VVcGAtJBET6P4pvYMG0P3PRhOBEyThNLpbSwpkE
Ary933No7joExm8rcuqbwc9WGUNbXm5m2t8rGp/5MJS12UbAV6GfuWHnHIBHtYXcRj/zgV+hb+7X
5tIhHPDWBio5zTgNXJZ00OBmRwHv93bSn+zMv6lB//t7DkCZATNHBAKMjcmWjbRePliYjk9+RxEi
0HpqztNGh+uw41cVHYaHGcvJANam7IHGQBWmPZUQ7fmExIwOJjMMtsGeXsBaj2B/3G5+8mIyHH3D
4udtcKuTPzALWb+a8hkIzoMz6TUT4XpIIlPPJd+GHy1JjrNaTi60qHlKbihMmNWF+gowKZL17vUd
QuJ8HKsEXjt3D6NbHVdvhcbfBECNl/O8mhfEcTRSIv5RuO1pquuimccbupjPTmJ4KpvlcYeqQd88
DFtQAvqw2TKgWoI+/xxxfLSwi54MjZ/MiNnRa8o5IgVa+ieojXVWVUiSLNuQNcFYJO14dq0o267L
R4/Co+pzMgyYsOrztnblFkU8i9ydVgnQ+8O9iKuDjexx7flZgvZBjLB0CQWlWrUopMkXx09OfFQX
KOXoopNPrTGn2a4HV6oSqgrCIqOX4wRC5e7gR/BeIQ6KKu0dEC9hw0pLm+PSyMydRB7aAIzNUKoa
bAXl97qdys5NCgUSrkfT36nu4IZ4Q3K9DlKcZbQdp7G7Vj485n4tdNsc6iQ4UqfJQqqL2RkuXNZw
fNjVCRjYD/dYh1sBOhJlrBdcdOxdfLuewaNUea1sQb3oampdKt99YBzdsZLeRVYarY+Trn5QDBF8
ryC+9nV9cBd8D5YyzIi63GiE7JJ9W/ZqksCsrpL+ZBbv2tqgiU528SVk2g02nqYd9nTCgNHES3+Q
swBxDmZRXYU73YtWrynerEjhruic9exTZfGFiXrL5qi9DVYHoJPvvs6TOi4c83IcjrBd5rVIXLwX
x3HP/z/iwn+XtMP6JP8aGT5iYZy/Hamj/UQLv3J2Hs50R5GvRWIMX/CvkRqDeOwRLEWIk3BgcTKK
N/BbhAXr4tCYAGP0iB8isPk7ZhhL4kRYQRiDKyXI2WFW+I1p/kPU6Ffy7g9Ju30ljj8n7dD3A3Sm
iMwQsFN/HKpHP+F06hZymsOv2wCuC7SWJTl0S36ePeUBqQLgx9ip0f4FZk4aLXGmiTvtfmCBDk1d
F+AfgYh/LP6WrpainKm9+Dt2vOoOiwQAFt3qYXuMq1i8zILPbsHVaR28qbDe3F1CY/0rwJ3hOFXg
GxodoXqJ3fU0iM29KjE4RUuF+QT6Pr64EHnPmo3hORTznQt8gnjJue2+B7b7YtpuuDgVJB9oObId
XkcVhtCGghcsJPUiHXumCTkLv+Jp3HTFUMVrXgWhW3IlIujiIK68COLEyuJs0N6LHdGNK1Z0Rlxj
KESg8J7gQ0KWGQlCCxkWpBtkis/5JHQiy8mbwdeFDGaNrWkBOBb5Des6pzBpwUKEc5LrTmPY19It
hz1LZwfiHsJZGvBHe8puAc0ftluBYztTrH7q3C5FkvMUIpCnkrsRmPUa0nTz4/OwtJnGjxDSR9nb
TFdDZh1bRmt3GKe5+O/x/Z6k9bG3/+vj+/+0374POBfA35RieNxvB7j/jyTAbuGh4IpwOP8hooad
x0WIFudoITjI/nh8ux7OcYrTW2JR4TBBcOxXKYblw+EEI2+PCgrn/fhPju+A/uX4DkiMDC2iqxjy
kVzYS7XfJ2nVFA+899VJTggM9c1tF89vY7PdmJB9sEF9qdfE5MCqgPStuRjFZTGKY6IUh7B270Ac
3tcWdNSG2FhlFlDxXH9gTv/gtdNTtbLruLEycNzSX5y8YnWXhai2VBXeVUl15kmFeTq8UIpeuIuO
nUaWNhIga5wzr4LCGJgVHZr/SdCrADJaG/XUriKv1/UyWpKFjXsgVfw1hF3X4cniQd7vYaeAVmjz
t2dWAaGuaXOJCUNoE5nRKJF3aHQL+AY2HZbtBH785K/3C10f5ULvjK/oATICSzEkn6ZJ3obR8k3v
iaPmO6qbV8Ng3BtxnEQHYmIqJqSPWxRilHaohCSISNiuyGuJEB4r6oiE8YuGJVPBxliVk4WVzHp8
JO2MSPQK9HvyMIX9bWNELlcGXrk6SrR7HiHFQJIqjSXoW8K6D4lwTjiVQLHwjz4Yx5jXx5Wtd8PI
ryr4PIsuBfp/HXaWt7HmNq75gc1MnjSvIH+BNHwIBKLQI0yf2D91Tnhq4ISFk3OnWfMsPJWkvJmX
3He8WxnON3HFPmgyTum0iCIM+GsfgxtGTUN1d7KNOCgzpVTy02jFoZ6AxMeGZjGZDu4KaQYQQeCs
uUs+jzROSRvdDs7dFuiXEdI0zv9aTAJUsQAJaJYPg6veEFDzAOLQSz3VeWTMBwIfzww//CmaUy/Z
jnHo/bBAYV0CggIFJZyjhaGqOrsMVoqMTlPPv1Vtcm+TCoqjLUnVnVHYowoD21AjQLyGL10c5hSA
Sz2Kby55mqQpggXFcICy7ejjbaJYHzzYIQ27JrpzDzC2v3jV6qUWO5z2FeAlSQ4hsLgQ30tNmpOt
7ZUHQ45g0Hdp5FMwvnm9Zuk2+TkdqqODXZp5u0vkIj5Wc1lawo+q8U/BMl6DzeaDWR/x6T/G83oH
h/HS92FJ6u1WSVlq9matf9FMwaX6IWONbNuKZF2Y69C/0BEwfN1EJRJ2RSLmx7EDHGyGr33Vk0It
5rai2CGQhnn1uMrVSg7tos5+QGBrexOsKifVrn/x4ZpHxj0FWsMAkRydDs0DMVxZgtfGHWAD7az4
be27d1w1JU2WF0X9M9XbHYCDzIzRnCV1nyfreGDSZFPNy1arNZ0SUBh65UfmJFk9qVKEBr6LRUXf
HqhFaM9J/c05IPZROlEAxKNu2mzvubKKCQ5zlg2HhIX8qcUOyKGVDh6oCAUFC8KTN9QF4PwjDmA0
FsiN9LFAiK6NUkiLeaR5qkx/A9/o6LTsOofsJLl6rTsPTtd0GNq2bAFfOWZNlaM+BUQdKmDUFXIW
qMYLsiyHqHI+TTW5MLLdjbg7F8VOOpLZFuBV8M6agiqw2TC2LWi5tYPoXa8vsRGFas2tbpePtNrN
4pFeq3m4gb39FcmBK4S+x34bLkH/0aEQNEnKzXYAs5kHEbC/yjSnmT/NCPuSCRmIeLvT8ZLScCoq
1V7iBeMjpcB/TYE+poybj7Gx56Z7NdX6gS7VPVfooddr1NHUghi3yZJq8TFptryLAI7TCiQisE7p
oXtjd8gfPCsx+6ntECXteXfeX2mLhjIaddZLfQ3CGinDEfudqFDjJJ+YjY/RYvOt27EtWxqn/WGa
8No2zbHuQbp33Q/s2akV/clx2kM/6+sI72JNwlxV26HW/ne2h02CHbr17v2gyuWY5Cg4PwQg+O0c
f9v/D2KMXwguP4AUzjYZFp7/0o9nS6JvUi3Z1PnpYvpj13fgU1p6QukGiN5B5gF0SXvPB+9u89Rb
4+J77+GtNRUSP/WSDdO6ZD4svlTMzmdEtjZ0SckRywh/U9V8m/D5piNNLp0uZx7CKu7LRtrDIJAR
ieYPXm+K1ThQyEEefFpmvv0AJ0dgbMsFSdEavehCGScYu5V3moLge7SZ+em/tdd77bWv+fGva6/s
tW3/rvLaH/Vb5bXn/LFUO3KVNAywPsCvOGaMdUpwdg5kNBMsEfDH1grru2NZEx9aV4AG6w+tVYiF
ZQlWsEM9FhGIauQ/Kb1QZP2ltcLaAwhk4qQRu4Lnoiv8fekVBP0oVd9PJwJUL57YtbPj8ziE28FV
1Q0LaB7z+NaX5Br44rqwqRBJAihoRT6ywS474Di2TkYF8mEixpBbkRQh9LzGI52tyXgMSCVa4Ikh
WdRx2GFJLdKglh/q8dbfhjPp6ts5HL+LqcUcDyQBpyG7D+cxN7LqU2JAnRHp5u0anuhqDyGyOojn
AwfLptGeJJWg7teBlFvM867HUB5297SaDl6FVKLGIib0+xggqJh5rQOphLLCG2/aaErSKGxg9fP5
UsXyrObmzlve5OaWyOEUUyIeNCDwJDB4tSU8VKg4RixHsswVBn6IOn33w/GC6NJYgownZ8bcoIAB
LIykYA3Uohav9QSQJIrt8taAKu62F38FWgqJ7OBspMnmhh19i6pDDOONHMC1cLJ5B3z0yF8+6JEf
J43jv2af5m3PwgtKyrZ3k8ewt7cmju6YBFEaiEVdk7W7tORkxzmfDJq0FeGIwQUJZvxXPiOKv0uV
FWIuGMKViYHjQtkMCapthNKe5kQVDhiszdflyj61Yirq7TLViIq1PlaQkbzYlvm2XQZgVcR7DtTH
GCJiAFd5YgIfpu9Rp97SISiNHxwUbcE5wFCEZbQDKfix8sVvcr6qkhMFnGW5EnTRaPcR3W/uRrY8
IUgHtKz+hOXZT9KJrrKilx23UCvie5AFBniUfoEc6EezbQef2s+VYW88NDmI/kyQpAhbmtZVXAB1
uu0H+lV7AYBVltXU5jN4aMwEWNqB5T24C+bMKNt6UTYtSjAxX2mcHESM2RNuA4BylHCYU0BfJVIh
sFl/revl0bj+QQ00hbGLYsC7r731dmiXtzGUGW+mVxm22ZrURQifaOTI7SgYQ+GmH2J3yGS1usgN
hz0WZFAjIoR0swckOLNpFdsh9ptbuu/uAsy0mZPP/qhP/x2i34fo+N+2x1ckI8a/9sb7g34boaN/
QPhCkhE6+rtLgQ74t/VbsHCghwEaCliAE+K9982/iV8YhrF+JNLwMeThny31r+YYKXkPY3vsAhJL
Qv8/GqHpvj7Ln5aZinerBKuJB2GIsMYfR2jJeRhyZP9OKu4PXeMrQHk3IzSfdLKJfpoo/cCgJ9kR
QSPaYqkkOyE7UI85V56/m+PVoR23tc8pXT/GIvi8xLtoy1T82LsdVi6SZn7RfnQL9Ohg0QfX1i5p
w9suhbAFchSh46jGyiYumHKJRIS1Z4ZFlYjrfWCevQYgDHYocQD1itVlCrU1+SSwhgW42yWWVx6b
MzCdh6SaXjblvJqkLYJ6RIZiKJHg1bnG0hB0Tu4hM2eWrJ+iTWcJd3E0mFJjNSai4jtu1Oe4FttV
hftgdzvHnXuiMjgn7pTjbGcZirKzFj7U7Pm8MVBBXJktA98EGBLkqOq+rP6IKIMqhi7AKitA6yv5
HRFskVbzFyxHAAEaZkIyfW0Zsky1BwGB0UOQPAOARaTPuQhgmjPsiF6KFKq+gfiu7FMosHaJgOsw
A2YZRmTHB+TkWFyuoUXKiN3UQoBoaBDgigq2NUjZNxmWRQCyDTRQI1siKKQJJKYdQlxbuHohL32y
S/Sfo2a71G71Cem3dMaiYp27VLeuVetzPDbDderRYgw+RHV3gifVDyZLRplN/YqBCPMY1srKkSY/
eysdUbhiVEq8Ju3VemU0+b6t6HNJJ54kMVc/HBFGWr7riZSVc4kQ0EdCCVRRJUGutZubrYv8PBlk
ADhu4FFSuKG+1ny4BcyabqfYax9n86O+8drkDtmtvCN+AQ0xg2hTRL5BlPyb38l0M2iH0PCXnsL8
HKO6kGvWTEnmeWthRpOPWDKGdsg6oXcL5XdjgkOAEN6c+ABshtuGvMxYL6AjA4gFeuqd8RQTe551
91Ho9Uh9WNe9jyjV0YmfRV3ni9UFnZ3rgBdfp+WAloiy6mkBQAVWKxsBQndI2gp3f6toArCyzQz9
VesjQdJm6+PSBE6Ogr0cxZKNjUTW2Uk3keSiIpmrXtvNAKsyYGCR7tgYUFCCtWg4BAHMspgOYByB
nJ5B1roOxTUTH/15NqnHt3JwXwPpxEXNu4OPdQEOqOHdo8sb/b1Bmf6IdRheSDWAeUJCKBDzs7CO
f/I6UWfdZJGM8C9xN92GI/J2S++/MvQUkHHQrPZhztro0Y1uXWPVZ6dB/Oi/E8pPvfXf+inp92/7
WTj/OqX4v/NT/oe981qS21i26A9dKGAK7rXRftqOJ18QHAfvC/br7wJ5eEhKOorgux4pskccDlCV
uXPvlVT2IL8YfbP/YSZucaR/v1IArbC4HnjlDzzLjyvFVueFTqALiVFS+P+stxqaA4CFJkIDhih+
S2/VNfTeP10pTJMNjYkKl9rcmfx6pQyunoVqNElCGfltpknk+t4IN5rJSE/wXi1GvdyrSrOKbbVi
Sus/OiqRfKeWCo+VcsvMlcC8D/Mj781l2EUJMWNuHIIGRBQ0eV8jWuBGdblcurtg7B8slR6/Ehhm
w2aZ5xlkobRMnJ0+StLL1cCcMmEeo6a0D21L4FOrt1FRTJ7r1pu0MVaZQM8wMzAi5rCDRnCVUX50
Yv1x9EPt1jemL3wva07hasXFMmhLI0s1jkF88ml4o2SQDrDSr8uSqfGk78NgPCqMiucZJ2Ql2c0x
HlgmY/5S6dx1dUMwvC2Olo5D31amPUwupLR4vJeju6kG8d4WpGqJe1/Zbn/TqMVrERHsM+rwxO/u
R8Y1C3Mk1Osa2OZwQh4ah9zUNLqIie5+rMx7lvB+DDOcZXJWhuI/4nk6mnYTLfS09nR6/MFyGs9K
1Ie0E6dWKZ5NnUt5GNNjUuDg7xzj1S+ApXR2w9UUmeco6ZF8xYQbVCXrGQJKKUV99nODn1sdP/kq
Cem2w1oQaM4+0cjeRDWakK5GmyQVhVdORbuo+uSzlpLYzzU/Ww4SZ00NZWzZD/gCtJysnAhfQllu
dTNcswZn6XT2TYUlOXCM6zi1Zyd3E5KR7XZKUYXQURZllpMTUFaWPUCjyvc2QLGDTepQUxwy46rK
VaRMTOp0r3LI6YZV22XbmZu1s53GwSXLkxmZPkJxrn/RjfS21sNHKIoPcQYSMVOsmywkbtGY10Q0
utdqsVsv0yEuNkOErjNJUe6yPiBPicK089M8OnRTjljd9j1B4BAQVx2AMSMOsu2GYaSxLSseviHh
ro8PIp/WsR4Q7ehBhfjtfZ5Zy6HrHsPOCLzUkTr0ubBdECg7VMS46IfJQeJn+9R21VM+ARmpfZfJ
WF1vRR8cmDA6/MInDEd2hJdkoSNB8/SlC1/oN3ZsPLYRrbDRfsZA8yxzpEiQXAOeATEBeBtMuB3m
NKcdmvW/5/q3cx3p5X9rOYv0/a0p3v/mXOdj31sFUFjAHPEn/QdH+1OrYP4h+O9MwVFkOE5/OtNp
IWxV2MDHQTH9eqajCIFktL43F78zI/+Kcfy1TYB0w71BPwJzS7dmoeenGVph1L6tJV2xy4kPANEp
prJZ9YyjECRKOn9lZkKgjupM0WoUjjbXD7JOz0XCCNisxKlqwuDz0PB8oaJuhlI7VKF1X0+k1Lgt
Dq6Vf5YdOJvEku/SKO+dtpxO0hDaS5EQWDPRp6ugvVYizTcUtNch6Z+sSnyaynw7xvGnIcDG3wX1
i5ODg/RTq/M6kTX3cZUw1mBeLGFBxa4fbxNrYGrfaZcW5zDecR/wDYHls662B8dItm7hQB1y1rkW
renKt0Rrr7VJu69Epb/D1nScpBMuLL2+Ky2xU2wpd2NaE4egS6DHd8G3RA3nj//q1LU4a1ETlWfU
uN1kMkGvzXsl1O5AL51J23tJqr5qmX47ZszL/ETd5EV0CtPoqGbJpVeElyfFY1v6W7duVnqPGowX
yI7bF+zhJz9ynkNHf7X08EDzceycEfBAExARvOp6SOzBgCiCrdjYjcjvjROvjHbYZbBksHjZJmyb
5RiEW2DEd6mr0yVItdo0zqlPgxuu3F3cuMfYttYGOWMk3mOhK+fc726jZjhxzH0OfHlDsPY6iOHs
xuFe4dYa7Pjq5BTEReRsakJlizQnquzQBJ5F5dPY5ErtVv8WjLNianNN/9PB4rE88r3+67kyf+r7
uaL94WJrAUxt2vo3Tfe/9SJrAdEm8Nng2aIE/Olosf4wNZWJucV6yK907B/lIvYbpNyfi8zfOFo4
k/5cLnJAmewywweEE4bC9dejBR7bQFPBRDhQzRs1IZ0eEL/QrYSMr7bRRfSWxFylNCrM5fql2t+K
Cr6ZZe4ikXmDQf9hJZ8Jsu4NN7+0SfhZJA3z2uCpjUIewooR7OCUbb30885/5BtzAerJlKCf1V4c
Lb4ahnPX8X9FOO6OGeiQpmUkmdN3B4y3unQzxf61DF3PirK7JqhWiTBWEyBpu8yOCRcvX5hZuUY6
ufUS8oK0Y6GdrSgJF0S/lq5VAPt8DTT3wADNs7p+bQqxHuPkmmnNWiSXQNxDMl3leboubH1thPmy
iv1V2ivbqZcnqYN1zYFmF3H55MrooakvTROriyqFBFbIKGWSFrz1UMuiRmDtsR6yAtkzrz/XgXvI
azQ/474I+iuMuBt1SE5Mwm8JXh5ctEa+QHvfkompQvcqy+lRiaurQS4jiVrPzgkXFO7aKPM9tF3K
OpA9rbjDmneoZQk6Ru9fMupvCciArnSdNRr8mTC+U7Vk5QADy5v6xYX0Nf9EswiXZCK3yRyDA83Q
OIOyqGaVvRkVZJrmGEmSqrHiwdQ7jmRsuyw8lNCjgoKME27UzGLKXbpzchVcQr4qymBBAOlIMcb3
7h+qMiLyyLxaNQ6aHiGYfJGduxhSQ+IYMNH9Q6/EVjuzgaEQlktXi7dmkdxo7niNnXrr4AVxcOmC
Okzb5aSGQEYwiVcJpqtolRv1sqj6C+gCZofOrqpufWgwi6gudpGmKV6ilVtox6BmzDsC715tZPtQ
feiRwkA2rCok+MT3PdqwFdr9XRrbFLrZsifZzbQSRwEW9aJ+GSO+D9nk2FEihpLkqZv30IZ7U780
TrgSXUEYz0ZGVmG1O9nFAqnU693aYYLeOyl3He8QX+ioK/mhB0U0CutCttOb/yfYF7wxNe+LAbWA
maY/tVg++Uugq0Xt7Krol5XFLd/GPI4SzJe5a6vqOI/oKxGvsaGuSvcp8c1dWMK+yaqNn0tl0eN0
NqtomWXRXrTF3oXO7OAHNQOYbWBMUogKcsJsEQYZIxx37Qz4Yc36SRklk2NSr8Fr6Q+7CSFd5UYm
dPFQTDEcX/MA/LmmAI7J8HUPvhAthtdiLyBpEsvbt82zE7xCziQ4We3m92CM7HU7Xqy+WoLGeRwj
lTF8vG4lw+rJeQty+Zxng/zMj/3c1L6XUdWMOnCKzLq4dbcq7eDQxi0W6/GgN1c7Uk4FUMyCt92q
WgC+AhvpWLRHoctsSZ0ewgEcbH6AQC0UPCEt09dqnce+RnS4Du/sUm4rzX7DZrzRR/9cW9BAh2gF
a20l1GZv4T4WVkk36RJtYcZCD1BX0G9lMLZLqIkLo1EWPnnomv9o0wX6sYDHRPaq6NZitN/Y2Of1
FnYJPMslEdbcyJeyT3eRSoflrkfFvOIRuVLnrMqOM9EeTlld4t5mlqGaza6bOl6dbjticAhVex3y
Ksq6O5VtvoxysagLd1ulgNwwc8yPiNSf84r+FVam3fra17lyHm37wjxI52LgeBARZBgeYhq/m0GB
vEzzFOTFq5IirfoMywfnojDIntqMl6XbpoZNptA9RoPuRWl/GmS3LYPiUYN9IwSw7WTcJ+Ot2w5r
y0mYE3JHqB1cAEll4s/8q41TOSsqrnvXhNlTPPvMY5LYvJn/7WRbA4ni6NCLG8U2d8y65ZAveTLJ
YI7lY2SZJwW6KVjmh6FI1nmXpIht1s5IcapYyKEmBKIhqltS9e6RlvbeKfxtPQAU8wu5l07ULP5t
l75WNe4/zlWO71HwN3OV+UPfixrxB0Z5TPQaFtOv1sIfIpj5B+WJIWYN6lvv80vDxFZzEOGW6zKt
/jX/oTuzqfjb2Nv8namKUGm8/iSBOQZfndHAPMaxrD/NvaPU8p1c9bPdwFGblZ21jHtr8AQzbcfV
z5EeL2zpe0VeGMAfoPw/A2A5tCi8p77ONfop5HO7H+SCIF++7upmWrhG/6oCDyEoeJcxJbBbw+uz
FwQizk5+WTi7juygFwlxB4SSq5OkR967azqJla8na93FY2eDL5ti5hGgwsYWmwkvepPZhwb7nmJU
uyHtV9gGsehdm6nYqO2rlNExM6Bw+/xf0iQEMFHtqgFoQC7MXRmkey3stj3zgXGwllEXPHTVvujv
kijfNvaLaI/YLxdR0aBARNtkjM70l55Z9AsrTm9crVo7fYzo1i6FNZ717F2r44uC66qoU8+YhrUw
fa8Li8toY2MLygsEFs45Zq3S+lwVOuj4ZBXAfGeF14apPdcLwpDrQtNUoT5SYORjfsME3UMM8nhk
VllILSBJh7P6Q8mUrYMKV/UWiVJ4N4FyUZzgXDafZMSiE8Nc+dLGAtcfmC7sEPQuhjLx12zXpTOs
QhP/UekcJztYtBNfZtJvJskgW1WXOGG8ps8OQTU+TFF3HcAdaAXph7q7djSNoWkRi1U9VW+fpl7c
KtOjgw3JdYNPKbFZpY6gC/ZrEEaHOc7faOUFafSokXB1iaSk6sQhiaqWjCfDceDcuERlIaNOyXno
bfwG6aoywqOfZBvRYgmy38eR0EpccpHHmyFWH3R4kLJVvLI1D8KStwbT7zpMl32jbQpmFQKZkdn5
whj7nRmOlGvq8HXErZjDRj9NRgijprgxi3w3ljHOd3rpiBGDXmyyvN+SmoNBI7chIzgkqW1Njda5
gbtsouhJZvW9AexjpwbJFzetH53aWVpKcx3lmzqlB354W0OSOkf4OCmDvhfdTPYK5d6u/L2ZDUs3
C74YA36EeMJxnrPghEowAqfZ4VLLtJwkfUZ231b9o6sYH4Kef++o/Ckx9BsxVPlCFmJD4mgExeG7
ULbkcYLJ4XXSWTUTDlzA2W1IQx3mMJpSh6reqliuEy+1KMs3iaU+mnF1C4SLcQ1raOpY27kVVt+w
vqRuLnjYrMgDlvww0ekPUn0RDvYLLAVdbD4MKjyv2D7jySR/VNxngfKYcJdWlnas8f6iivLzVQnh
ly9pnl5TpsJLuOdPsctYtFI3QxeLrajre+laJ8MUd1ixKdzU8RC78WaMnQMvJZWMSX2q9cMj5IFl
P0ek0/FuUAOae5mQLU0K7PklZogCf0bH5JWdPCgEFxPEzYJCYcJmMNz3sXJs++k2IH7tsIODORnc
rUC97VPYgXlevRftyJwQ5tTTFMN5tmvraOOwLUqF+Vyd3imTQ/oMvNrkn1wtuGipu/VT46MMbB2o
hQNGYjLemIXddRGMnrq8ZkZ/n9mj9HgsWi/KqNRJ0wFpUFgzZIvjGLjvNbmSdSTqlwzriNUS5W/j
cobWENWQ1Y4E8XOjjJg37B4mZW3eWoPUIQ5FGSq1+qFHbowBsjv5jXXPKOMw2w39tt2qdX7Jkhyh
1PhcTSmZfD25T3vn0lPQWnCk0ay/VGC74Wpm735p3g+ybpA2yNaTHOkARdc3ugnIohgfFMM/mL6e
rZNZhhKZnnhGF1GYyMbLhFGRxp3N43RAhokunEQxpBAMeDZ0Ftze3SjIx1JPkYFbEBE5BBFQ6KZV
tpFrH0WmLAHwnIq0wLpYCCQdnVmFIShVMnaTpHbuxTHTg6odTv+WJ99EF5YX/IOaW395Yw3h36gu
fOynAsW1kXKtv+ZTKVB0yxYawQiH3ZLz4rEfiq5h2jAb2GDAhA/awA/ZZd6UYDOgMzRwwV83Af2G
7MIc7s8lCjUSkosLeJtkljYPGH9WdN3EB54whXTKQ9A9tW2ELd+Wm9Cv25dRhtW7Uegg6mqduKVJ
6hGnPNckwl5ExAmE856lYLctpZkXFRqQK2MMFo0wV23cH+B+3LSB+9aKGk9Z9Vow61kOCqblbgjA
TxZY63NEgNarIYMqDXtmTP1+0K09w/2Nkqfko+qVmsfHPmIMHsPUF/IEyWvR+RCuVf0TlNtlJLW1
nwVrq9c2kRK+9WF/5QBVvrrPx4p3uKnoVlTz7KbtPdz2ZeyOD5pRYvmD7UQLuAJvDNC0aTdhw0WU
o0P0k8Zc0n9MErlKNXev+dOtKspbH+NX0fVXRbGeFcdf4rBc+iae/LiFt63CSEwdB0ohfbyjMlkE
9/HRhv2FrEm1VDp/G5dKsMhqtvGY2V1qIV11WXBjEn7lQgBHoKdn6ETLFLuf6vtPbZM9lhrJhwDg
TsTqsECQQjP8fs2umk99wi/8aGqWwVTpG0yAkkCJA1prrh4J0gYnteEwizvjOag0ViE5lJsgKOjD
9bNJGQr9ceDsKS1QntSMk7Uu4+GT4cam52O7F2H/YFeQZjkn+9TcVUgEDcDzDOKZo+cXB/uNn9W7
hPAGiNONBBDU+sEKbtkujQWlpQHMX/DPibU5Dc8iZ2lLReu5VvFg8DeM1zoT4hF3W8s2GZ+NRmXV
LLKxKYlbZJ/Y2rQwkjtrsKbF4BsrnZIuaACQj3xrfWQ+1E2/KaSPQRLCfd/2qCvtbR5ToQbDMjWz
lUph4PZszcOQOQXdiuORf2Rn24bqNoUB5Yj3GpcPMt+y5ZwFSIRbU10WHW5DGT/pfLOx6R/iipiZ
EzYHExeGmvZLXToPWJjcL7ZoBLht5fPYJJtRk9g6hmgtmFd7TlQ41CJlCW0WbFM0CnKvqV1t+jB7
Khl+3vtWtCxVigOnP0sDuSKuHmCK99ZeteroUFhWuDUnw0a9IBqjE/xR9MVU1f8e4P9RzenI/vcB
7n3Jypf3NP2bE5zPfT/BibWptAAuDaOJaWJeaPPdZyH+4NRkFKdaSOHzVO7HCY5w7tJForer307p
/8bavsZW50WTWK8x/nG2/84B/ldvNVI6yj3MUpcxH5fCrwd4FlgVgVCR7wJdUVe6NW5CiMZq0pNp
87FT+GSgQPws7CzaxS49BIRrzk8N0jzBEcjhCdy5Grd0oO99w9+zjGyjGlPDtNjPw6U5Z1OGOaUy
0uguOb7mtYhC22dz3sVipxjSDnGYzA88trKdMxKpY60+14odIPhQojnINgsF3rdnW/SviTs82Hkf
gr4XH3Hdw7IOZHAuwhqabYHeQqJ9nX6N/vjBnTaSvCtmASbV4WKm44vmtB/saLYWSUK6W43jwxiz
M04hNLEII/wb2BeYmKPzNfknP47f+hoOpJ6Ch0tySlDbPTaiIHtC6kMQT3Ij7NWDhto/5He2WXHg
2Pkua4jY9SBOUUPZnxMzcCvoWLv2rtGnL4BFTE+te2Whm5i1nBjVejRItY/N/Bss0qjNnnTvCCtt
gvbE8TxnLQznOM5UVlXMYf5JXgPebxwHw5urjxxwHXSxzMwIDgVvjWqB93EJvZhGzgaDoThqXX8P
XOmcZO1zWYmM7SG2/eGPvYutsMOUqFoHJ8tm55xZfZalprE0wxe9vuWY/hInyaq28IGFib21WsAy
Crpml+o3g+PvFVbaLXQ9h/OX+Y+jlUEOq7Vx4Yaj8ArmudCucn+P17DzSl2NvWTQ6aqZtmhVU62D
kvU+0XROB+h2vkE96zQ9nX3jPODahCtTjk9hNo38cPyn2BknL6ntdJEa+V0Qkm5qi9Zk0ipeeCDg
S7Od0xtz22QmAjjRDy5QMO64jzKvD/pykyEtahH0i8QpN77JQiECRJ/U2jk2PSi4NPhcFODdWHYT
68UlpCagajlrPlpmlNVeo8lndNVPJRhy/BCqTQSm2mmMYL2hq++SupSUy67qZSaW8CZub1q/ZefE
EB1UxZGLi41yONU9rLSeRoOX5cPO2ZlXqxXz2UJkq6CW+87vHzQrEp7eM322WZCDa12thblMBdQo
05m3anbOgwPSeFtb5q05B6dyElRBjDAzzNEqWpdL6E/j6t96/Wu9bv5jve4VHx/v73897OdPfT/s
SdLMrjVz9lPYnNAU3t8Pe/x2HOckh78OT3+akZrzTnBUQwMN0pgL+R/FuvkHtwYKIxIlpmogBr91
1s/T2z/pidA/dJx9QjCQ1UlE/1qsp07cUDLWO6fXWTgwiE9G6z/hMNv0qpYuhwokYNDuZTyciMbc
FpV8wo3A4k1QwP58mkz0l5lcJnrHeTHFJnarmFugGvGVLdyJNYlqdwWUPG0a03lmaQmluaJCb3SD
m4kFh6bfXlMwc2tdid70Wj65BduIirJhp1ptrBIQi5hwowPp6XWj+YWXOKh1vWkAw4zxGhfd49T5
GO5Ylduyj6Mw8tfALUCfDjYbQMk9WmlHuVnko1fG+YFX9aDkYmfZyaNWotP1mn5bYi9XsukyTOop
G4I17OSdhkhzNTskQidGWEF7ewvnlNAk0nsWApymEgSeQqAoIViURu3KJGgUtzhOCB45jfEu5zSS
llTMVYODTmQobx0XxQuciOPGpykJqtfxa6qimwMW6rztjVL1czUHMBJrOkq9PCUgWyptZsf26skk
vqHpKXy++EQa5Q7O2svARLc2o7dIxE9BVRwrsz8QnFx1xETCOS9iKfIYT+VrqLIaMypSHXouEpeV
lMuy1W6dcjiS32FZaGzWnt1nzwxIiSDFh7DHiYM2xtZES+4rQz3kyUg57Eb1agqARlqG7BaVpvUL
u+lKYD/9McOjCFh7jYhLB4V50R6VPZuWWWGUj/aKjUfVSmB4bFM0jkhXb22skAP4xAprZMBKLcZf
oHI4qMKOlM6g7bWpybyqIejlqHtt9lkGMnXekW+DRW11NxZuGDM3HvIMRkzi5jcqfr3EN55L8sI3
AbTeqzP258rpd30FK8IqWVmhW9joLRi4WX0SIDo96hnWmrK/yGSgBaJVt2DnA0HFuvdSwPoNhvYs
GzJUooYPnSU2a/DsFvmczPr8s5dqe+yG8VRkPPVRLD2HGCzr6jie/fMQKHuunp0VFmertJEye22r
981OZ/YFc4+gbdQEnmPY9fMMoRmiPF12zOKgiBerUM4hhUj0zdYgMMaI08lWfS+B9rQyeW47Z5fV
0daAF4q/nVivOtxjlKKQKNNbkQQ3eatd5GB+BEVxpxWMoYz5X7SAmc6YkRRaCVFYF+061Fj14Djw
NKf+k1OKuyZr7qoguGOp4YZFMucKsJCe99CUY/TrvthyQlz/vUe+6T54qf+pbahrZO+/XiSzBfv7
ReLMcJqfbHf/vUac+baYXdsuoR/mQnzmu+pDZ2CS6FHh3DhwKmyakB9xn/n2mDUhW8xBzt+6SMRs
0/vVxjeHRWesBpvqXcFX++UeURWY1xEl105FA1hOqVy7Rn6fF2cd/7FrPZp69mC0+cm1QpuoAw1s
MNtOfCM8WfDZI7ZxoJszc0B0wJLnhVEeX5gtKe/qUOBZCdi50s/UpqCVKjIRJKfOkvG07VnEIU52
ow13NjBY/1lNqylZz/CPV8JGQcUoK2cCblQGIaPcLHe1ncMTD/WTogRP/ijv1Hi45YXZqnLapDI7
AF1nTO4H1QZvuxm+WAov7CJ3e7kVjZpE/xrMvrXKLsXG/37mj6+nL1H9N1rn/LEfz7xh6TzRFkmy
uer5qXjiqaewIl42R9X+lHEzWEJOXTPLnF9/5/szj9IJNU/MWQXrGxrmNxrlr7PWX595g7Ju1mEd
F+vDn+MIYcmeObpAfTclVV6esgp4MN+yvCZ4IZVLbzmReYhn97Y5RtnS8sc9y6pZBtokHxUnuPB6
eDAL3zaeexu29lCUz0ETAExvyWR2ovGMhh3fZO3VDjf7fEF5ij5+YorEghZtBBA6PQLoMKuFy9KO
jduyPGqmLVXVkx3oh8xtL3FLSCkJh+zSsFJnayGnAdHwawEWpq8XBqs4lhjrN6E+fNL6LFk6DvPH
QLzaHVsj+zRaMvD9MuYm9x2aVc6SV39aSf7owqVQ6kqLVYFDvaDYSe4rc8xfrZymo2It8wrHS1+y
WnNomzWLm8cQv64io10YZ7dRMFM5/708vl0e/+hp8ML3LzL8kv3N7fGTrcFCc8LYQPpT6P9Zovy9
DSFJ6lhwGVQiP1/JlT9uDwyUGBrc/1AAaA6+v0nWH3AZ8UgYwoanhBXhd9oQQ5+tmL++SohN0Ng0
hxdJcI39en3gRAqsKRnnXWsUWR0+x8e0ZEccGY5CKhs3K7YIASGZx9nlpZQY5urQJctNcoEFBZO+
sIDNnqaRca7V+J7oXrDg7SDcHPrqfkQzQpYIANtPF12BHd7OdXmKRwl+c6/laxkW6pF8qfaBF29Y
1Niz925HA+Eaw+xMZAH8hILu3/RVtOiltnephHFprMrpg401LCAxdj1kzNCswB41C6hk9yUL0avw
5DMmyCe5t4iRl2q3U6du0+hvQ08hrrwBYEHEYpipacuqjD3ZJ1ijXkKM3HZPi9/BbAnPlc41Vp3L
JGb15bC0mX7YZvEIC61ZJK2+afmWfbScydK9dBzP7Px47lSsUi5TmKI7dNjdiGgTBXmMOLIQvoNN
y/7FaSqeXPuSSknUJbFfBlnwPltuywmEWJRUBuu5rDI3N9JRrljkccIGLAOh92pj5cEhah+Yg8VR
ItRLFEQbXU3vKEVuWKzM2mEWoIZufHW1Z90IV1YzbMnLUmxm/WtUdkc5sA0jT1ZZQEReVhtYRBOh
G4e9VDS/QIvgXYXJrmQDpZn7z1bT8qUGL0jdVR9nn+wx8yDVEZ+F3RR1q94p9nVnLEq7vCRd+RyC
ltHNlxYOXCTgTuMPJ9Z/jUp7w2BqSfsd3+AmhzZCUmwbR7pyU4QhHWeo8jWcq5Fnm3QSNGbskCk2
mh3dhBNrNIVvASwlA4Nxw9duuvqWJn5f1eaStnAvq8gLWB3s9Og77AUry2Q9ttZKD8OYH7iZHxu9
V71ETiHzJztfU4QvMmsE8tRV20BnXUMnNzrf50jtAj+cgfh+IqQ0MVXJ9UuvtzZ/FD0sUc3XgilG
N0euktlQ4RSrouOJieryGFW27U01K3H9lkFRFVWPJZIedLJznxN1XQ2GtTTa9JbsmzfOa82F/QlE
zg1J3r1ops8SqAwCWncc8Mz5MvC6mR0UjE+GNfJhuSki5cksu5s4t8i8ylSycsPapGXwIMbi8zjS
HAYRmHz5FKb60oXcNUDligJMpkQ3iDNsjYERfM/Cy7TFSwyXPW0nfDL3+eAwFvfbuyFwHllWwwfj
vSKMTT6x6aMWi4kvEk8vRmne4C5hoUSJAWQIn1OSx6N7xaSgyw+W4HwSIgILT444dD8U9uMOVvxh
JO9QYy8AZU/p0G1avVmxOGsTquXnIlfkBgHkxJ12SWx5EzpyHajK0ZC8fU4Ncso8NUV3YZcxDp10
R23youvaigxK+pnld9YqqXX7zFN/iHhnYz3l0JkXopQzCixRNaKDknHlfGRZ4JeERafOkG3bW0W/
FJO4RjVG5lQ5VorBDls+41hnZr6H/+unIPOLPtV2qaIFHo3Ars7a41CvmlGefFyt+Act798r9euV
Ohdr/7s23dTv7/n7Xy/U+VPfS1P9D9PG1Sd0zaCF+qU0NejUdNuwmYJ/oxP+3JBh3bNB19Cu8dsz
3fn7lQo8hwoXoI5F6IqK97euVL7Un69U2AvGPCmaUTx8tT8pe7pMkjKrumAXkJshQiSGVdJUBmRL
Fk6LHq7bVFjZQtj9FQk+XrkdB3mLrx4qqUjXkKLvMgm2szNA2/F+3WoG+4BIGUwWs06t7JbG7ITy
NePJUcIte78+sAOca0aeWVnesH6rXzdTwoauSH8CuEpPpiQHA0SApgzLLO4JuZOmXwwqhSC2s2NL
ugJbkLWfIFTAuNOujTSfgQXLHcfmJULb0MzY2lmcGDMzkY0Ska15ws3mnH6s48E3ld5ilK+OX0q3
eI4Z81BLRDcKSqYInEUm0sMUadX9kLcPWjzsu2721EcXXfQzSaZYaU62a8tmgyldWZSKfapkeO2U
a1el59nYE2PKvlhl95TlkJ8jFvOw9obAh0nd0dgRK9GIpsqMJRKjPib7UVr3TRfO1GHAP9TE4s2x
80vVUpBY9OYLwcb1RTz20bEw/ejRLgvVs5jiYsmCUh25XwZbP2Zm85I5eXFImhCZjbVyrAodjkHB
HgzD6J97Nf/AcgVKZpjh36NzP5uZ/GIwmNrHuyQIPscWYqWlRYfE6S5sk7EC8ivmISNzkeC56hOG
NxABdkLtHtsQf1GZ9rcMt9iHmXX5m9Y5dyyDfrU0PYST4+SeYZq3rkxMD2s+/uUpP6WR/0zcRvOM
NjrN3iy8psQFpGV/WEN+tUL/vrayapcDCl/j9GamUSZy0Q7tti7ijewYF00C6kTAUWaU6VpHclwU
OVyxMkSAtcyWtDbXnFSLdzYBTsvE7zcGq5IXUz3AyLQ1trxW3Qdy9HvhBh+pS8GYdazokB2wC7xp
NdsuJet1ErcRS3OsPpnYvs1Cw68XtuOpSdWC0kw56a1/BKJerVSOfA3748pPG/2SsyMYb0IM3869
Mcn6plu8eyXmMHYBZW6ywSPBhuPQweYey+4xp5CL7Lpeumr/1Deq9v/snceS21jWdd/ln6MC3gz+
CUHQJqn0boJIJ1x4e+Ge/luQWl2SStURmit61CUxlUqRB8fsvTZdlIEkouPKSCNxo5v5XvHaV9kq
L72n4jb0juNQVds/NfzrWERJ+/cazljU/trBxsu+FXH3L47sjo0b7T+I2b+PM+5fVE6GHPUf1ljO
8CzTOJIv55yflN6mg+wJ86ixxACYvzMU8az/uYLrGvMXyAVEW8TeGj8NRaAEEWSCAtg7rR1t6mgQ
fMQZrgVxj5SBSF6Dp8pus5bsLskgbmliE+fvkZoHxVwfRwb1mIFdRCGaV+CjyGGrHhdNn2Oh1W1u
ivFx7vsNElMOp2oJZive6970hM1hi4j0udeJQLXI2/Ms3B+V3qHGTYQVr1i55bs0xh5UdIubiIic
TBYkoSS75RspbSzjpUVIL6FCsbgGZ7/zzCV7j4P8GHOcrYp3XsQDAFniymWNQUX8XH9ZKoSHpINS
0pqbVmrbsIoRaarKVosseLAZrhKdpUgzdj71Gn5ZcqeX3nioCUdedw5jz7JJCSv7sV92K2MzESak
DM/ZmD+JNN2R53yoDDrasShmtOI26nCCveAFiNp8kJoLR5ZeUpvtd8+SPj+Fm2Ge85OemY9JXJAE
Lx/tFKk2anA5jMNDmklmUWOKj+AKbUCaoXcbFXF+XQ0TwQmkq4PtEn5GPqCuV5jDau5J02biSLtS
Ixgsrb3tyvacZf1ri6NlDHOen9TVbtjDu9jqSgl/oEH1A3q67e6TBJoj6Vvo3SXi5By1KOCWqS8f
HTJ8oEWSCnxwxcSTkSewe5IABlBFjfW2aS13A2NT3c35mzcXYqVE5bStqhZ2g1AUHHelsRfMMUaa
XTsME46qNjakWfKLUIlGD3/q0tfe8n/ejDfNS5Fm8S/I1/ZPV2MDwf0v6F7w6w1wmnjzflGbWJfS
62Gm/wnutWg8ufMSP0U1WaiNv1WaLNrUn/Y1eF3wyPBHcaBGc8Svf+fad9yMtNdJY8MSlytFmQv3
ihoB7Y/haTiYWQxANu02uRIrz06Y4mNKeeJtNQ5GgsNRZSkgYDMk/8W4zTgtmZG5bTg16SPBEYQZ
7XLTw9q32OXIzag9JdCWxO65zDB01kR49ga7F6sH0VEZ15LrFrjgS7qXi8RQLwtFLFze8bZzS/K3
SQzW8aLnirfXlpPZuBzPWOzD81oOau2X21q8nNn0hh5w4PI2LSc4ZepJYJXNI4b1yI8mcI6ha8L+
a/eNp++IJAQE2OVXJbe9abnx2d1OS9uTx+2vrlu/Wo6B0PfPkuvggqAclnOhwd2wWA6IZQIrTC5H
RWyP3Yp8TVLy3MsMFjZlYrixZiRJQoHJNNegxdJ03oqJrFHhSNdvq+ZD77WIbNX8dbDthykcg8jF
DJuld5XtXGrFfCvq7F6rsUrUTXFKNeVU5O4xGpyF0R9tQ+G+2VZJqi31lJjI0q4f0ogSHxo7ovP0
tSbqT+2QXpCe96g2KF5tIa9maqfduxaRa84b8a+fsxaKgQyfhUluJpKvCzPU3/nFR8sD4QJztvXU
DdBr2zcBf/UEh+pzcZlMxmupF+fFJwf8/ZJpmX+c4slti0sCN6nXFlDk5IxyAEx0rEf4VIHlCjU8
V541BGhlxmB2jRtoca7P6d2EE7eoT2N3OLQuIlgTNg1rqhmbqYjS4Q4SunzQRYperIyFdye1NkZ9
/6emfe21uLz8j14re4lfy+ZXI/NyKfzWbRkkb3AiVFWohVxhllCObztoJJGuY7P9/Rsl8PcWmiz2
hfZKt0XJ+f6GuZRCJJGOu8y6X/KYfuOeQ9/3c1Xjgrno5h2VlbaDvObHqmaERV4as5vt1Sq7rUkf
XNUmjs4MSbS+kLN1UsHWOqUXmrEt1z3Ib+ZK52KgE8AHUl14aF2UqjEJoLWeGeG44qjh5WSy59Us
FSWxTep2eZmjEuSzm+ztCieX44WX6NpZnynY24wuwbfllVwo3XeSPD+Kkch26W0I+2VxS7+2noZ8
m4wEt6smxp5ZfYmcafF96DcTI5efeywTK2VStpFunGrS6td504PfST5z7QGv4U3rLIu3Q9XfuQRa
Nkly2XAbassaSXeWBDKr7qu0btawAPuVCLVXwmlLkgNbYKiZu/NGjY1ATOeFsmXdGuUJe1e8smdx
XZDZu3ZQejg2t9kaufqUAhEf3EYlFXFM/UTRbppWO0HMbT9NRWpNMKQn7bUqGppFvRzgTJVT22E2
VOfxbDaOigy17270JN0Ren5fq5EBScgptt6oF94mkZHlPs02m2pTIQ2710axxh60ZUPvUVStz+UX
YSPApccaqaOo5G22aB+rRQXJTweaHavuGllngTp/MCDjJz2uhLF+8rovFHXYUr1ctIH8U4P39nDp
9M666+yD63R8sQYncFfw1efj2ES3AwyatYubPRoZ9LysvIPsNR3II/b2BLXcLspNGGKXVlvmbEj4
woM73iVu/sH5+qonkquMafDLsQ8S03P9pAjvNH5/KRApie4ygq0yDgZsSfxGrWMcNL1RiMaqPi9e
4az2dlGmbApDw0GU4jS0W/VYdeMTD/jLSVHeUUD5hOsCOTO6ESeZ08OOJcsuLEoy+/KiWBct2sMx
8rQ1nCei6Hl+bavM+khq8/inXn6pl4sI49/r5entFBe/6ACXV30rluZfVEoCijVaumWPRwv2rVia
SAqJMUG459hogJfckW/FcsFs83tZL7JG9Kia3+8X9cUZtPzvP6/6rWK5tHg/nuzgztJSkqIEKfCr
U/m7FjCSathEOQEOrIrIFjDWWeN8ykMT4PPIh124H2ObjmxWwoGb8YD/L1IGEpQNK9M+MtMCkaQ3
k7nyKs7ZppmgFhwk3RWoI47ufgHCVUVDHJO63X1q6SNGz37M7DwoY967M+PpEDr4hxsuauVZdYzX
vKs+y8Z9L5pI9WdLfdYNh4Rj4zw3Kr5aWNbavOCQfUTJZydqT7gY+Q1WxSUuz4kojSFQy+xUjliL
O3NpnLSZsovZGL5E6BI6xn8kcLfqUcVbLJeIFu/b/oJpKw5sA86LBaRkO7okddrhlkCWx2wAsGKU
WbPmX2VhfJIHE8UXUBf6lScpjYkGoTCD2aw5rbNJExKQ+sqrnt2WdjO22SChUDHxwfL4PWZhsSO3
89kdSRqZzV4JdIy1noKgJVUVXq32lOHmTdYNztCw2Rh5voX/ctNVw1np2qdRnamOLb5Y/L/WmBu7
zq4Q2ylD+NHmOaEEBA+Q5swBj51AzoBvhN7eVOZdMUbcdHJ3O8DcUsP5mGTzg6VAZ2BCBecNeHc1
9ZLHREEQslpPLw4poWtpeM9e3L9Mc3+b6R2ad7FLUnsvbJ6UWsTurD5pGfn0htONp1paPWO12e54
SJPdUV6oHlvpVDERSSP/Sf2yzVyerrV7qw9mty4n2w1K3EyzNoFg6ToMphN3LSfKAyDZn92ucnyO
YM3JWbxT6FFHGklv3lZ2B38vEoOfO/Kc6sW1XjnYh4itoGGNAM/q9SfP7PAWLXauys7ytSIiNoVD
C/68LtygzzUMa4W6hf5YIuHDGtma96OsHgc7Pv2pk1/q5DI5/nud3H0Uv1IILS/6ViYJevMwvmgo
B6xFv/CDQsgCfkbL+U0k9HeZxEtDASWoE5fi4nqk0/t2hkEyh+CaHtUj9gBf5G8NyvY/rjA6Qzy7
OyqxgSfTXVrO76ok8ES1VJLc2tNZXkQEDrMYPxSi59Kh6x+t12+sut73faKvGupL2QMaIuRwskla
Q9DaVvUuIwSRDMJsJW39Oi+qDUpzNGpccBM7XJvDdIhK9VgTqKgsxoiEiEUja/a9l+zMPvkUYYhM
5u7oOVUwGdgWPXMHDgozyxzIQW4MtbhorO7o2M02cuYLN4l2wh13Hdnxw2TsXUUHH9Uh2eXi0w2f
MpqGMkdQ0U3+bOoEp3PYBR2nVWLTLLmSyTBvGMU2/KtcNyVH+oLsSR5mG4ssSi3WC0oEsxvi6FLK
vR1FDyMOFj2zTzhnjg3HTAgueDRDjIDkXSbkXs7kXxLgtpPkYSokxw26tRlHDuw91ubeqDc9CZq6
2x4m8AVADYE3VWtXBeRC4qZFEgtZVY0vG9aQSyhnXde3AymdBWmdpLlvetI7s9G7VfGtYrJMX6Ym
0lbaEvWptMYmVdpr5OVbYMQ3sz2S7kM6KCekkyQttMjzPctHGGMJJ3xRo6mwNk47r6UHGToXZ91Y
FCtk09g1BwAclCvmiXsuGtt2rI+GkYLxFHhYAZV2sF/C+ULk6b5Vk0NExilid9JOCyBDNeLeDZHy
E4XaqtnNVdFOkxQ7gEjTq53Fqd9IRoR6dsxgUGjj3GwSB3WuBCSaVHfvXZRiKD28SHFjJBBKGD56
adVXflsqNuZbexFRtqbZ//ECfhU4Lsz7fy9e2+YlLqKPhlrFFryb9u/////9/bpv9cv4C/cFWhMN
2OaXfd7fbZ7xF44My0apCHOGrd4Pul5uE6xfaWuQ3X45Pv9dvxA+8nGiMeRq4IHu/I02D9XAz20e
4mAdEo65tJMGSrAfC1gGykFzDDvdp3G3tmpJG5HvVOC3lM+1iJsLMiV9VONhYEweNDoJd2agEyrq
6tkmqEOkCixccWfqYj8zQ8ezfFMQVoEE34Ep/9RKYz9RmioteTGr/k20L8ri1wWwr/dc+/SCsLba
w9OWvlfIM2ByVIysqJFsQkvSzLsphXcUo/LAIRPYV0bWcEmgk8XxT5gN2e76utHLndWTK+uCHrEc
BUcyGSEQ+B19wPXtPjW1gtJLeqtEec7TdpPlQJmKon3SCmNrAPKNsOPNfCdl6fj5QMTTbHTnRL90
DOEbClm6krtzQgWsmxLUs7ie9CHQzOKxnTLS1fSSU2PlG5163y11T/XgzkCNaJtgGMVHlYebEHS7
gqZTtEnQT+NmHoGGWu5bB17TahxaQUkCmvdQYRiMx/7G7GAaFs7FwuCJwNZVJlZljgZXqZrDA/1w
TQsjRc/NpSGNr0Vswiy4TlV+tnUksBYDAbPcXeEWW6NYXo6lMoNO2M/WteK4760stzVIvKqjss7c
gYU1nnCxbBgwAyC/2NNtbWO2+e2g2TvIYRxUxY4FDpiJKZJBPSZEfhbJFeGO2IE8CCG5dVAG5Yk4
0nhFcPr90BLTacDqS8utO5lHHM6PbSTQp9bxiU/E3h01OG/Q/Ky2OfW4JhEMwMqSZ3iovqlnO3Bt
u1zH3phlZy4rATubXQxoJYghZkQZ11xv5iuQamUO4jlt8m7lDsjKSI65qkspOId4O+J+30l1wwMP
ARZd7k0RlQdnpJROugyk416qTb7FRrmyejIPYAHBULqolfkFjPFWVNEW2tyD1bevNclvC1PIc5WT
iEhvoDpXI6J1vQ5PDhFkZvHGcPA82DMoaQHhzd4sMXSyBJ+nDYJFcHHhGMVW6U98Hq8dNuRd15zm
ctzIsN8BOT3Vena9/DVNEvr6zjwI3ONOXm5tJ3pLsmjfduOah8G1MXVHq3PWgwZniGXAqtXj3fKz
HA3x3ibZbet6uwGAC5OMulpIR1PVntQ+61bqhMcoUi13xYVdPZpZuIsFzxOTeLmt20xvaWVe9Wzl
NqEFBxCGiU+KZ77Ki+jKtGKe5dFU+pLsgYw3bRXBYdKxt2OaDHGFraSpf0Q25KZB3rYE1iTc7Xlz
4bwt+8diZiZKZ0dHcuL5NdnPGUkLXfoyhO9Cexts9VPOSU9Tb3tjgV1i3o/iI0+2fbysvgzyl/XY
XEUIItPWvJ4a3jAuf2gTe36oaq9mfytDMik6q/Vbqz6iqMDk9soJ0mc9hRSQkI1JuaiQTodDciUV
PjMt4Ud10/mqC41CnwJ7soO+oTeI5uthUAmXUzZuxeCS1YRKGTcQBdGn2H7J1c7qBj+OyzswgXu+
kUNJpTHh4S4+p3ngo5mqN1VnIMkuv1AxG+IacEWQEJjiAao1wkwm5VOm6zye0ZP2ZX6qhTh7aBJb
7D2A7e3ZW+PoCtQUfmLCmygbDboR+6pvPiYpgs7QT8C4OWUSDWr1xxHLmmsoweh5IOdxgo3TWofR
abWIH+3RuvHYE5rNzExsYKlmhVjUKTDE3HjD+IdV11gZBgJGRXtfwhjloD9Yyew74YCzywzgad1z
ODn3bfxJnZbGb4Rzbu5jSHu6075GM9brCF5wCUdLVUOBnhO6JD1LXDUnURJVPjyWXFC6RDKkW4EB
FLCFdUBDSIB9uHLgYyy6mlqQeTI6e0/2JJpCerCLYyGIbJ9TuZkzF8m5DESbvqupcq8CWV2VeAaj
0TyGc7JRjPIySqx9CvwmH5vTwLc7s6fF5LWemA9jI9mYdnI7Ofl6QVLkE/GFMzmAIXqUNPJ2rlIc
47o4Lu82jMV0msW9WeEiFtW+1+IbiDpsL5PbsNRue7hiprAfdBYSK0l+l++mix0sei8Xn9aUXi/v
Mxzxx0mFtpnkb8uvg6C7aCPksbLfRQDO3Ix7S0fiuLc8FsGXJNoTRpv1YpBLcPwt0M1cwBXaqoKI
kYRlKKsSlimXmao/ZB0uNT7EUdIN7zJyDqnavcvGPnpQre3UuVI7F6MzbTN/tDc0+5KcBHICy4hT
Gj8AGz7HIhla2BtTLs95nPt54myG7qQIYcONUuCIhg89Eqyti5jpzlG6e6rkzvLUq6QP1xC7Cdtk
0YhbYltz4+vC/EnXrTWhQAtRq9iGk31Z4o8L5WMCF05WUDOBZhLT0EMgZUfhV226MTwMpbzzMJsv
BtTLdO7Y4xp4S7HvRfmznTaXvXc0U7tflU07EWqf3NauAYBXeSDo9TDMxXbGtIk3EJEShOBVa+if
B1Xfpw2jC5zHqgZIQs503X7E5Cz0EWrcAeZbOhCdaG484VxX7KfmfDhgGveNKrqIeIMhQyXDLbnP
5N414NDGTzEx9NDq1Gh+lNH8JDP9sk3MC6tOJqyGTFAmp7s/q4KvJyjWnP/ebfu4UP7ZaZu85lun
jXMacQMz/3JE+opo/LZQxaMNpwiLHCAzzyGd8PtNARf1hVitq9rysu8WqjYbWlhHUIHML96J35P7
OLTzPy1UHfQ+i4mOnp4t7U/XJ6GWAHzqSu6d/FOlptEqZpu7V7UqfybSrzkQ5Eo752l5oHcdNdCc
iR+qmDg9IjtXlfRuKyp4BJehv43c55LDeVbZF0jm25sMSjBF/QNebMvNurpUk2oVA6FuIQ59sY2m
othmeXJZGvWLldLikSqdzwTQz2Smz7e5GbEuKJSaxCMeuvoYBm2r7focPzddtHYup+o6b3KNTCM9
ZeYub9SK87zFZUy6tDdLKLRtN8c0Tj9E51FEpiggzeVh8gpkPdUuCsuz194WNBIOWsEc5h0gxLyl
O9Kig+mUFxypTr0+npLqpPTRMRwQ5C9Ps9bqQH5Y+mMY6zdJ3tUXEz2CX/cWjXla62xJOy/EQZHl
w5XUFdsMqq4eivUUG2Jj5+38UVhuOLCKRjCKlEesvNQ5j3q09jJnP8d5HZRQvK9y2yoCkTS271CQ
OSyxximEDcbHTEq+bQcNFEzFzPINLVVvCynHd81z78FMWE/o1punemoqHhfyUsnaoAfoM1ev8DS2
DeHhTlaijI929Wz6sis3eorRMeYMLqbLTKmC0kLoGKVnd3S923iCV9hwzvPzLNl5KAnIKMZMfWO7
1wUjT9yZ216V5C5b7Jft2blwVe7+zVxuyhTExYy8oisTvvC8j9SLxO3KLQH3DQuOIjvU7YKXI5MK
3B7HchY1zrb0tKCePLp7eITkNWiOYIEy0ONjexFyM+mvKm6E3FbPdeEdiqYORlMNcCgEuVq9zVkc
xG61VmRzap2bJjO2phoGf2rfl9pnMXb/j9pXvqUf/yx+y4u+FT/9LzyK8PZ1qhy+X/Q//70mcZWH
WgtyyEQh9NUv+e2axC4U7eF//V/LDerbmgFEhQYugjUDJZAM1t9Tq38pbj9ck1BSLnXPRJ0EUm4h
132/J208DdLjOLAjWBrfFOSWbXGz1i22fGbUf7Qasem5DmdsNPkNehu9jIT6bYhV7Q70D5BjhkZf
w/y5QZ+c+gO+sGNusiKgpWX46YZnbBfNGT3LfW8zEDhDuvhJ5k+o0Xdcp5xVuLB5soZb6gyPHgQP
GTdeET+FqXxw2zmDdxTe6WlB1lSRPlnZUG+QfGtEu7Y1C4Admi9MkXK+Ju7ooRvt+FyFzW3ajtpq
ImaKq77AB2Lb74agy0Mq8KQkDIjIbchldpXHudSeMkhLjD9Kt27bmiVBnDCzTc/jxCbB6EVQdnnO
2kTZl0OJHrlFPj82F1YrJ/Z+LFS69C1SiPFBdlW3jCMNA1QhlBuvCxPf4e9MxOciT4YFTPAB/NbW
bLtrZQxZxH4RNCtIm3N+b7lonSlS+qW+6J9LUR6MHudN4TWBpyRco3o0pMq5WzTTclFP24uO2kZQ
7SXlk9qD0TUsh2E/gfPmOEx6XrGtkGWTR/KhI9PGWJgd1UW53eNbh4WvcWYxyD+RTfLuZlRqmTEm
u4CfxpIk3zpF3j85q6iX2tkpgaxOLPKxC0ljXRDIuLEMbzgRXHLV9vCE87E2yZZ3wBt3Pf+3sNut
nUR8+W48toDYbmVaDADuyBPpm+mpHUS5N3vL8FuZXBZD9Ix7NX6C0s0Mb2rKukYmGSizB8R/TgtS
/eZ8kxfNe9UrM0rKRFlntUM8WOzGryDZgPuOH41trrM4/0gRpHVYwdiSaHaICLbobhMnUViyF2zV
2/lh1vtmlU7qdVwBDYxJPTGlQrr9JFeDSr6fmrymlv65cjjomWZ9tHRcBcjhHjNEVGlagGmemMND
OogVTjdMvUYOA9D5hKNuXPVMbX6P3WrFJu9llCbCO0H+FSFczpzBcSlKPkkSH51Xv7PMPwA9/ywj
5QQy2JdeBMi5jE+oHnpWMJEJsvRL/wolI9SHxz81/GsNR+70P2p4sxTxrvtFGed138q4SxmnQTQx
ngNaYFf7rYP1kFYhlmaDjIeWX/xhV8yemDYVgflXBvn3RZyO2EPK+V/v7+/sig0eBz91sBrYT8QF
KrZhdAs/FXGJxsbCQWrvQ/aFWRqZpzCMvHDnpApo4wh/4hl0EFlO1CJCMlgCYegFyUVrmBX5Hhrl
oY23JFunesKHHaGzlvlK7vkdaOc0Yw2LL7Cs1ctMy+4iwDQSfq2X3lYxEbJGtK06ZzeRJeBCOy/R
s7dET0zee5rGR1OD91Aj6K4I6MvLfeR4B9HFPpf1ldo8pxGfNza2ybgp5LvTpL7GTkNlQDfzjZbl
4I62XsVjxblvkYW50bVutddSvjH2rkr+TiGqeEm4naffmeODQh541dgrx45XqYhW6CiuTdtg6S22
PXvNdGKvNwehxuqY+goXOjon5LqkSACK9IsUc5tXWrXupvyFOZdoEEiooAEC4U57BJzPojTWXsqe
ubhNcJl6mnLbkdiB0bRCj5Uh+8+kvfZYWIroKenEGZlBkNG5G/2HNT6H831Fx8eC9xFWAiehRcn6
0Oj3JtjzSmTgJ/npJq0/xZdqMR1UdySmifAP1BMlWQVah0FzsD/NoVyH4pUbEwWXNAhA5LXyOWL/
XxIwh711vcjPx3lZWAg/rJ9zskxL21uPhgFAYMmRzteOAZ8pgymu9psQUFmjsflT4AuBfhoKnZ+v
wjMC7dlY7kIbGl6q+4J/BUW2EDU7Yjj4Y0J1laGzj7V9YkUXpQDjESnbEcOsCQOtvrWyK028tDSs
Nf/B0N8MtnChpZ1EU/vspmT4uVMLv4nO3kuOyWLU5K7OIp/vPejc27aMWJJCkkcCkOVVEOXRussA
RLOgIVl7H1XuEwzva6VHOWU3fq7x3ironKeJt2R1Jce3CU/D2XWh6Ulae99RlBRwPEmJpruvUJ3N
4WVtqjvsVuxP120n1mrK40MnboV1hNUSbe+xIs7jTRSDZSycgE7d5B9iYj/C4iJsNZKPk+3QTUEf
ES3cdXe6qu7C+D1UGebiKFAlUHg2jR1Ri7mNZTp/FQOqBxtgOB6OpiJjg/wTy4Y5dTFAfS4ae1N4
5mbonVURm4GH3MEKHawFH1J/zo2bjiiSJb5Eb0t+sG/zZLBFclSxB4X3WKuuH06kj7U2u77cYtvi
zt52nhazu4uWJe7kcTLqgw7u5WJ5fO7rdqg/GvqdLWCpJfwSP+JYt/tQNTcsove8Fz157WAPx/0c
jiRQNlyai0e9Frteq7dpRSpKd2Pgupo73PI0WGMVYhjOAw3YX1hhCX5WmrtE5kGdxXuPWGOz6TeR
rJl4uDvVmL8XxBMbSDd6tcl2JiHvaoovHJ6sFtwaVuErS/FWZm9ujPnKdW9QZ3LrwXu9RC5IG9a2
6TPxbfhr7FKVw746bbKwDgBKcclAY1QXF1H5rOjiWCfetRjS27G5NHQGUnkkWJ3SIYkMUFYK5M3i
I9a4ZZCAXLT2zmW/GUfzvtSHLYCyDdMtBbGBSFVvZovUSh2/N0G6Em5HGpa0SPnB0W4c6P9RW67b
HNxvd9nJw4RlLckN3zTQbGV+JO+lRJC9K5o7I8z9iuwHKRe3i7PRdZjG8taGygNNd+vEMyOo3A5A
hhPhMNL2e13tDmnY7LskPwzIwFFY+3b1TgtDDxk9Vupl1zKQD8+zbP0ZX+LU3pBzvTIFCaWYghSy
pca4DdyGqTS+UqCRJ5zoTDRIIV++r3FRoxRFDQdDcvBJx1vF02erLF+iqlwTDL4y4ngzawZKBbO5
S/Xc3grFNTaZEoq9VcN0tkVaBRwhu4NEP3ssci4bAxlm65lRgQvjO9n13JreBJB8u9ECs5bbznb3
SLZ8aT6TILG2rYdOm5dT/c7G3mi4Hhe2cgNfMpj4xtMqDiKcTyphVkiVtmqCoMK7tNyXPNYChUtj
ini3MudNZZ9HdfT5yJEp3V9kLUIPLiVqXq6nDOR0WdNIy3UmDjSAW7IMDlbyAX+I4G7iCOSwSfv3
mH17L7jKco7KLvNWB7dA2BA/sVqyrsaimStiO5vWyqlPsaevU/dm2fBn9sTg/2STCm6SbFMSIuY1
Z9gce21ugk5kftwjNZG8TbkluE3kkyeLNMCmEik7qyHoT3xYBeHgE0JlLfV1qrANwtWcrptNAm8+
Z+CBr9+a9sWULli4l56na0NqDlehwrlMipc/HeOXjnERyP97x7iNX9vyFyLS5VV/94uL+skA+Y5Q
c+Ekfd8x6kseqGUBB1vm9x86Rh3PONoo6z88+O+nfk9DX8Cpz4Uppv2WjUjXl5XmD1M/yXzos5Bg
IdNa1hI/Tv0IIHvViUj7qsHCY7csJ+JiCdB7nUUVYGMKKFNnuTgGDY34qMG9qrWccSY1Dq7ivghI
GVZYvSejvU/ILctsYyMgF68qLTrGqbUNbcq55w1nXIjk385ID42jM46vEAYj34jyk8zsR69ikUnu
iEEeTUTQhZmou7HRNfwuyicPn3o1hUExIfEUyZ1V8gRkm+njTt4ac/85JYRvBT4swSOg3zpqfuhJ
jPbbuQiq0XobEnEsEpYGY+FtK8l6r6hpT+JDQYAY25dH1QIl7ubXqTNcN3lPPJ+3E+TUzcK+5E5z
jHTlc7qkJNskcinJ8NDULmObqXLenTZKg4FHoPjyml3uWFutivaeJ580LfnUouzMGvsqRIKhp8OF
5E9lEr1Jl2Rhb+RxkETPyuRe4qHivj/m57ouXhG/dxuzJJ7YNke8zt2wZXt6oeK8d5NerLsRPUQ1
CNN8aJ2kroNc5xk6FLAuJe4siJtri0ubsg5t5XVy+rtBhn4bQiOGsBJoUXXOiqWh0AMlYQ0iSIOr
rF2kKZ9mRlam0IcGQn7dFSeOPNu21a96j0eXoaB2h2JCx3c3immjJdOezmkDy7OhuVROZVdteroX
wPK73B0CF2d4oGn9nYh7FqqELwqrOM+0T0nBedmbweDTbplseTN7uAPylvpWI5TduPRpWqhzMu1S
gMr1dWlZT3XU7BXTgtBT1YQzj1RzqbwnLlEmgkYTJeIy8gC85qjkS7W6tuNxE6fOdaGNgSe8vdVg
+s+Udp31wx4t48HOQz+jaVZQEneTtbPpp9VG7GUuP1C70DKTigKBp0dqkVynagLapkcl4Xovw6hq
h8rJVPplhoOWKSFbxoWCFJkEbpI7cf5knnDm8IR/nZYgpmnp4UcL85EbxBr893Um6+ewjw5ZXFe+
Xmu7UkuPBKttDJCQYFkWbpjzmcc51DvnOWGIcglh0yYk3iWDlsXAFRFeWJX5jUjVuX79U9W/VHUL
+NW/V3Vf5q8fTfZSvP9iE8Arv1V2YsqQeWlsbJm0l7Xt35WdQxeyMNf8Chj5sib4bqGLzoxpn48G
K9/vU0BY6Jowh7E+oYxd7AW/oxv7hZeK78nRoZwsRnguaMuu4Dvhq4GIu/OGutrHzlSH+5qkyZS8
447wpcYC5UsOMvIU3yEXmQvDPkSpc6EOWvUp1ZW6OprVBOXJdsKNayCsDOsZeGxyFGlzkAJDDuCm
c58kAwcUF4U70CVgSttMmNw4KqyKQuhvZk7czmSVzV3e0qvCSVqbaaoHeKPhhUXdMB7CnOjLcOhk
dWj0ogWK15MF0nrjqzuqF/Xg3ERG+AQF6jwjb/J1sPWrWpnG5aQkP7NeHtZaSXfHivIGyt60qqbh
iMy3CtRZuXFCEJe2EqmrvGNsraO7jnmXFBHHCNrePORSK9dSeOq+mIuHvknv60mTvibNc5GThKlg
VcqT10kkjLCJdRXF3cOkyj3Ll51e4SOb6ydh/h97Z7YbN7Zt2V+5uO/MYr/JQt37EMHoQ6G+sV8I
tezJzb75+hqUU8ey03lQfqsqJHBwAKcdshxirL32WnOOmb0WerrxAaek7XhmuOzstWgv5lSQSulX
aaBvtazCplv4WNjhp0gSMxSsr4tQy8Uy1JVXLUwvqqlfu3y2W5b+CQUncoNTlVuPgdZdwQ+/TKLy
EFQx+LM8fovM5lopk8dC7fflmG3JSSqOWatEnk4M14HctXudfRc78FLaxqoNk6u4K9BqDetSQTwM
CTneiEmUixxxP76vRmNYwjcRiXoZqg5tsr+EZ8/cA1WLTHbI34iXIsQiV1e8zIsrbdsU8qwrfM/A
yKQt5KTd2ElgQKKZ09YsK1gpAGk68urz5kx0pX1jdU3ilalBoGjOgwLW57lAOnZm1/q4B5ZDFpTo
y0cnlMbM6F3hr4NlKuHVuymDA6ttdYRDbrWpC65xQ4p2JHLN6Nwi1FGeQ/owz2ccMfiEo1mkwVZF
p+aVdgc/a87yLmxzV47yenxP+Sbu+5+C+a1g0pr+fcH0Hrvo5ZeNsMXrPsolgn8NOK5N10o4Eoal
7+VS/IEBgJ2/67xLaeep6vdyafJ7lEpGqwKd7Q/7L5eOFSzHv/BPvzE65WV/6YQt1myz45+mGoXC
T8v/IMrrMB3KgYhZJNq6pm3Mqi29bgg3iW7cDJnymDMRQanCR9YA9I0UDAFfFBe0ndS0Vg4JIsrx
OXT1R7+xoxUjWvzqVdVzt4Rh3jSX7aS82C5JCTUsiWUWYimUKC4La98h4l8PwmmWeNevWeNCtmlQ
uSqD9SWCK7G0W6S7BI8V3iy3xOk5oEfnVq31JnNIPb6o8+HYlBb8IejUdYs4JnXlOg2CrWW350FA
JcjsbUd6M8gSdDlBHQIJ5RbtuzDT3HrjN5O7yJv0aKX5YhrTR0yMTE+doG9uDbckxLiNWUXUR2Xo
nIdgVBnfdKuRFOVm1ihm4yGMi2I3llV0r4ZhuUXW6K5bRRCfU4p6rWi41GYIXdqqfP6T4oFGrVyU
qXJwia9nMqWv0UCck7380LjyMrLNB3KsM+S9+DDmJ2dBzOW+qJvzJHLTJbki2sGps2smGxxt2NEX
/Vg/Iera0qCf0mq8SfPCK83qqWWYQoTEoYyifVRNX9FXAnGRaeFZw/iUBTqhFNbZoGXnwLgOLjFz
i0JvRmSA2VOkWRMN5jwtKMK9DDWyC93kUg+RT4edvTE7oqgNBm5eH/mvdsOUpFTIPopzk6ozjQFU
2UnltHONZeyHN6LH805DEfNeIy4sJogEojYYd6hwNNlE+mPeM8k2zpNRrF1HSmCDEGkTy8Alh/2O
mLj5kHUV2dceRpZ8PaS6hT0uRdE71sR99FN7GkXx1irteRQUu04J18IuiyXe7zxf1So/I2+Y4xId
sJ45eM9pDE8R+0ty/xRSprjPnE0g8GJQeIlLQMiyVAXL1lIDT2twJfKLrGyP2qRi89WQgARL20mN
RW+khEOBAI12ENaCeys0r4IkNVBsl5ZclB3nh9QZXkasEojw3spJXHwqPRffrq7/kbfZRRHlTf1f
/0mt+OlCa6sG92MVyCVbkDm44XPXo7WlKmssyDtLGThWsHx348mc0n+wfN+cEbPy6t+U+tfnx6at
ftEY87KPSo8hTKiCfQ6+WEHj+Unp4Pyhm8JFNW+4DnqDT4UeARg/LNDlDn6tmev0eUfGf5656pRl
BAq/56dAGfaXJ0TngoWTQtORisNz//EJafnL1cQ1tV3lc2d1mpciitnWuhFosZEPWm9n1z2usUWc
5jre9CLdoA3WFkXqP6YMchaEApSgnmW4csjNvddqwM/c2Nm4yx2cXuxE+CzXdoW2HEH9OSm/R5bl
8Uop3WCVNkGMLYKRXe5P67QRl5VjHNRSP68sbZe34c6GqOoDrATyVwbDdlCsS8XnxthYicUO3C1W
LZAAjK7TbWwbPnfPfPK0uDwIPdqAU0n5mBP5o5Bp6jTGOq6yYFnr2bnC3FOvpUL42liC/6Mh1gYy
zycThpKJ1IPP7mvCsKH3yY2d6vCplLgAaucC0ay2LAXY2rRkvG0yMiI1p/MvTElOmjKNAElMhAFx
UW3x4lvHqhwxyetnrZKduy2rB5EY8rF02S3ytfDx11/9vl/1EFcW9sjkVMZpuVDDPNs2FQu42v0a
l+wCYleJ9pPBN5m39rURIWlgjBGjVlNtj58h2QnZOMNVGnsldAUoQy/yQ9YC5Q3UGSUwUUDhrABR
NPzgMjbksqojDsQAJW7hhbAGIe8i1uD3x3HRp7VnacYscFnrrs+isHs3PShOyx7QWoliOAaa2IjW
OAPnH+6MfvII5TQ7aLNudQZa3OOdXkn1Ro2n15qzTq9ynp5sa+TGUeZy1QvlC9/jKcINxxNSo1gl
4znwb5Nx5tJCoRFGsMuJyQjsJ7e7Svi3xwBfquRt6LvDDMSJ++4s4jB4bmBLXhEH7BwSbIdvqVGH
h7AOFipmnjQ3wJqSIm3pKH3rnZj54Z1/pwdNDA63ctg3FpFYGdpXfID3Qd7ftzVzHLjkLqvHzPHK
go2H1gW+OcdRxMvIN6/yLN+n/kPns7jMbu3cZxuGnu5CJSc2Vd1kH8e+UFeJmt6jcVkqIcAcuI1Z
PD/V7lGU7cIi3UOxh02Gyr4U6W2F1WNyv5D9B9ACOXGPnTBFlZdh5Ojhg7HniXqdx1WDusb94bFl
Ic/OMyMHDZvPMmn52U1sOotrs7szh7dk1Dd1CPOLDOVwqpdKjOJkDI4d0hvhPxXRrtOLqyquWCVn
XkYGo+nXjIUYapLA3XXhw7zqmUSBmbhbvRfL//E8/M/gtfjzdKrf29DnQo4VKN3mp1/+902R8b//
Nb/mX3/mx1f89+a1OD1mr/XPf+iH1/B1//x7vcfm8YdfrN7dbpftazVevdZt2nw0xvOf/D/9zT89
czejfP2v/3x8yUgQjuqmip4bOuef/XQzLvzfnRr/cXhMn379so9TA27CrGNzBD04wvrPg3JQ50zQ
KdVk75n0+1T07/cD5BYI6n55bDBy507hWDrCo5l18/E2/PCD+v6D+9xWGHMg/U+NBZcNY6bKWrMz
eQbRfm4sIh93fhZ39a6YIf9T+9o4Xb7twwrZkYGgP7bP/TLgQU3YLvkN1hFu3Sbugqgqz4KA7VIY
t8eMLdksE6pUiNBqc1c0dXJqid9pE3bwaINv0qhA5ZBVmxazhIngIBrqJ4a0O1O0+OeN0Vj7IJR6
eeQwIgkmXcUtOaK1oVAkIhxoMRsoeDRrdJ5IkojI0fVDPkM8h8S8maS5qyNGm1Y7rqrUvUL04PMB
DRgi586+VYqTVQCJEmyzE4Ne30BppQ7+2VjD7kqw2GVqxJif7Bst3wKu2ukV/xK74f6DKmNwzhk2
n8hd2rsRe3gac463daPUF51zWcTDcrCUyya312o0xWdE+wFZFSlcaKepv4D+8UZjOOgj8wMh4+x+
qgu8eMhnTfvCnrAM3/UB+Z3x5MXFk9O+yNT3SungJ+ZwErXSrmxpnULFJlpJUm1kkpRse+1XEpzW
tdQuDIsBwhTdwRLbkY+9a1NrxRLjlJmtJ3zOIJGwX3UXmVbDnNHNperKhdm2K5lSiPSR96LeTn26
Vrgkibgm9lndiIQNftNeOfYExJvw53Qr+vzg2yGrjmqTimqpM/IoUdq1ffqs6PZOdohDEqEc5zUg
zgaa/MK+U7KXGUcbqtOTSMPLqdFIoABQXSTlxs65v/TDQWvCC2kFuyRxT2baHSPygLJsPPVJu01g
7XT3hRFeu0WzzGNA3yokhdRNzwI01Y2pn1vFee/w7eoK+beHIoCSPyjVwu2iWyvWN0aGmS5qd+Ws
reMLLbj0LGs2PurIFlWTK7wzu9F59sNqh1zyonCN2xAkZFgoNzkZe7Y+HWy87rFD9SUGPvRRyqSJ
V1TJNjCNZR6WpwLyRYK6JOvlVxESAItxQ8W1aBPsrZbtTka9WJrIs2vTvy1a8xCq3PbG8rqkhCds
5gMxcCcv19LtmPCAq4wlZ3tzhYl6qc8A9To46zRl4/vI9eNu5SSshqz4DNjoV2QHX2ZoEzB+eB4u
usH8YWwfIh//fGNegzcgLb16K5vWqwJMN6xxRx/Nk3E1ANxDR5QqS1sMXtWbZB/Ei6LthpXfBksz
qnZlG25gAHtVodnLye+x4rMzboSxcXux6LkCKUl0ZruNBymJXXK9ydXacyq0f621UjP8fiJaWvqw
Vbv8ujJDHDIWqKHz2oJsIrV13Dj7QbX2RHwsGczBQcqvFYx8pRkfnb4pF37hrjVj7xMn5ovxgV3B
zZByN5xDvazgXoSnokxw8wFLiU6jWR/c7kuQ0Ihq4jYlJxpUIArVPHwytfKscoh/dzF1BtDzzRz5
/uQR87kjNxd5jv0iS3lOAoNdE3HeG3dqZWqoIJOYQWE4RV4epKh/g6Btz5JeJ/zYB3V0wJb81k3x
RQ92r7K56TYEsDgmmzkco7It2aqEV4NPWZvUtTo8p116zp/Zy9LYKap2M+VMgPG6bZkNr2OEB5Uy
rSx2V2q0J2QSOS6gkknuLIfIuFC5HPVMeFnknE9JdKzUeepRIW7R0o1hW9MyzSsMQajNjFpdUURP
Jd9GA5ZFdeMb2nI8INV+qpUvVosGwq/8U8PIdSkDKAojIrMZM6y19gVB8kuR5ORra/kK2wjaAJh3
PF4EOeu9TpOoMPLRUtVzJ30TkDQ30JfLwtl0fndZhA4Zlpmy/v1+4yx6roq6eGt+7iZ+aEB+3ZX8
39twODQhf99wHPJi+Gu3Mb/mo9sw/sBSpLMa+XPF/glaYrK80cELv6s4f7ijzmJ82xTCtrWPjc8n
MT5Rryp9iPF+tf29AGDjL80G+lK6IAh9sx8KgvyPzUbIpkXUNWgnbIUujYOMGI/53XKUSgTjo9zp
ikow0UD6RVGY97qEiJc72cTBP0AEzrciQgNSJtY2Qc3lGKiZncqB9MmMaqWFrsVmp1XQVQ6Tp5ej
vzAUR1t1roRKno+ol9QSFTPGlmVaW8XSbrIrdyTzIGKGukxywCSRabbLMNcT1Cnjxo+1q2LkhK8Y
Ndaz6CojICVFqhd2dPLcyDhFHeVRQfbAQruDQmAqTEjTCUuN4h5cdPjYo+zcU2TutYlPP0Q1ROv9
lSHnXVUNwYVvDOEqckEtN23XeGnM9UYoMsG+M6l87/T4maKjj86Lepv64dGMp7peWFNar7NEBfVu
Zet+HLs7NkseJqoHwHovSSmRIUIYoJ0a0qWt1u4yypxT1QVnQJbFsrRThwV/jRUiFDkIJcXdsFtD
qtTq+3Tkqu3EWnbU8yBf5yI6VaO+Lw34mI6773XKuW6NYBL6eD8U+nH08ZlOFWhlmYfLQk7PHeCt
dTA5/k61UaAXZeQvYjFvrHxUcHaEmjYyBLHMPZdu6T/Zs2nRnu2LDT5GQnUuOnyNwQimuR+VcCX4
l4dYIhVyc/AIeANNHpOawzTbJwNfO+bYKsMpeTZjc9dgu9T7WlmxRlz3A+HKInygYzvr+/RGztZN
azZxphM01WvZEONZBX0JO129z93gaazsnUu227ozk/Brm7Qrvw8p54pJvamJh6+o1X5ToF5tL7NC
XLRl+OIG4iZLugCbQTo92C1E0zi3mEpmz2LAeSyLB63Kr9MxgWPR6k9NUtqMv6tXJic+MmXlq5Vl
cqfSPjOiBwVr2CXuOBBYRgzJwsixX+Wczj0P28rOrVtLsUbY+vFxSqetgZWf9J2xPqiReQD7ZZJW
z4dAnS6SYEIjPflgYQiUj5z4jN3ELY3qmxrFDpHWxuVkp/1XRsNvowU1sJ5YxsXFZO+DGhccA3Tc
V7nUYTUjx0osHpKcLeclk6O3UK8PiREAf3H9Wch77lsy8qoheQyTYeKOH9uryqh8zy9RKYQFSyw8
9YDNsDtkymwGd9HjyULeWoG8qnjmV26S4jMT1ThF23F28eqtwCDbPzI4bha/f5L8+oz44Rj5f/Dm
yp7n7w8SL3pOfr3Z4mUfZ4n4Q0OppVqUDBb47zquD1OA+AN6jMXQzzG/EaE/31yByqD912yUXN/o
gt8PE3cOmkeR9Q2p9Vu21r8cJbqOmgArgAreVTDy/PEo+R5aU6DmXTfAnYoGkzThNYM/BN/G4j/M
Nz5fk/mH8+V+FJRZwsJFizDCwddgzt/OJ9WBDIwWu7k77QiO2upReR122g2+Aw806DZuuRXlLpNC
3zrF1oBEFsN/Fe2IvSJyPVIoB+Jo2uEFwgMvt4AOl6o13VVpyNUzjXroIXxN9N6kYpHwA8vOOW8L
m2rJTBQqqWLfAPmxFzLTlJXM+DxaegwmYIjxyhM1FLTFaZA5oSIohTUw1OwtWIZP7qW01EM1KHJX
p8Ag2pl7Ann6Nm64CBQ9zEPCkXSRX5qtQEcZgEEphvGLDQp0UcTVV6uPbltZKhepW6Lw5iqz6LsS
4fic4YRO5Ktf5+rSGLHHDjmpAQ2IggFVp9sm12zHuO9YCZxPU9G9IIryjaPmBXixfmPWxkVeOPdt
IrcjoIazDBPdPqzU6wgvF/MxS1kI0rNaM/waCGiphVu9ACnlkh7P0biKfmUMXDbCOsd9OnTtcajB
Kqq4gs0oyprzKJYpzlzc8r203sYShlYfZSeJophoXP8tzrNrETB+81Mn2GsdHj/UW7bFm12jbVVN
XFpcbVLxWpgcKIF2GCYGahqZYYpdQY7pzdfE7V5kP6JvcrayaL70cRoi3QOY5ef+Ba0CeY1X/jR4
LZNGpCVTfWEza/R6+0ttwgGRpieNvjAeGrLXcg2xhVDHV7UIvVgPHysCmPVGa2vvn5r3bZ1PDfg3
NW98rf7aPFu85qPguWTasiVH8iS+YaS/r/LdmZiFf39mQr9P3T4XPJ0X0CS/i13fG+vvBY9AIVT8
trAYrVEuf2dUp5nzju/HGjR/yNGiG2yS3nOcfqhBteGMrdLl7g7oORMxgEr5BvF8+TqM8bDzsV4e
JzwPId6HqGcD6vpdbtPepQuJX4JRjfWsh8Nd5kwP/ax8bJBAlnGy8bX6DHzGKqvdS0xRZ8EUXug6
kRM+EkqklMVIXDrSylCUJ0Q9q3rQCYdDfBkl463eRc+EPysKdQ2qi8V6Y0Cy2fskmK8z1Rw0CJm9
EWwLcwL5l6mqlyeR5/iTXGHEfdXVgihGYKb5GWWXiYEzqVuc/uJqDLlNhllabvtkGNZqXmv3XSSG
yzGZyqM9ds2hDjIFM7mjBXQ61nTQfWhLXUqiOQmq9Ipm16ytaCCuxOrbRSYbbTm0TvtVT0pEj65S
GJtKUdRl3UyEVOTDPa5TlKYqmgTw0i9GQuB24ZCk6NZ2NGePV1vLEgD8TZ91CiuNpeYmxxoFYxgB
08FkZWvBZcg9PNA7e9GF1VNXaMpySCZ9MdqNwgzCUbgRJCOmEyBBGMFAQ5xPwyypgISwzC2toSQB
ZYwr50Ypp01j0Fm7HfKktoKDFhrBtUBcb6r5OfeItTIxXbHClTqkr1zhtm0k1KWmTOtM+ueiUb6q
pYTsnxGJ4IY3AGuvhdSPttF5Vt7uQ9wluG/3vmNvcy16LWW/sZRqr5cOVqxWLqxKHuyS9wPk2Zmq
jBdxERgoAdpjYpjTP93Yn9tn2om/r0zrxxF/5usvihMv+1Sc2C5TSeifIMl/3iO4M5pZZ4dAQPaf
LdfHHsGCJMLNnvpD58N2mC/4UZwI7pidni7qJcrXzDf9jT3CL2oTZNN5fmDqzB7Ud1zpp/6oIMqG
SHjVQpQheDh88KjWuoyZO1xWolOJKra1tHG2YdQAhCTFwT5X/E6KKxi36Uo40TLpIHrGaOwVI0O0
kxxi5ndoKXcwqDwnKC7LiHGBLcudwpg+cxrSbAitT1IVxKeO+Ll5iQr1Km6d66BSVhU3eWx45pmS
BHuR6eUiScyHuFEOismtnQG5z/0tb+kVjbEER6GrQRavhZYCCIRP4nf/mEm+PdzOv324zx6ff+Ul
mV/08WgjEOac5DF11fdH8ZOEzv5jzhh0NezHSC9+WpGhdXAI2AKy66DBoyP/eLTh54DtJaubYROK
B/O3Eujt+Sbx47EL1odPEAs8w7QJZvyx9Vd6cwwrw+p2kAsJKoirNr0c5SA8WVWXnRXGb6nomNCr
Sr4aFF896XVvrh0ALw0jJ2j3J3Mmvzg5uzFjjLNrpgblM+2pH61LEFVoEHK9P2qar92TdxuEyyyq
M8arYsg2hZig7QvG6NLq8YO4+C7wd6n2uWjLEzkKiI7bkzGGyPfrcuvqykYESrpgx7DIx20nXQxU
NiuWul7PsQBJ/JxUxKxaJCy2NKV3bG9aZA56jRQVAtXk9GKbGd34rIZB0a8NrWBTpPpienGcIV9y
52dO0sW3k1M++4nD3FmEfBRz565lOKyjNWvdaT+NTbgNdVEtArdtNj1Q2X/Yr98+TnPp/DdnBSvq
6rWu/3pYzK/7+ESh4eecYNbLVRyhks5S9+PqbkGhRoxi/YrJYs2tL/kkqIiQKDNW/v6BmgfDM6SV
CfKsu/+ds0L7K/qVBnsmB2DQmr/k/Dd9vkzHo4gp1wWLJRfsPEpv4WSPTCwvtG6W6hUZtzxE4aBC
LgNzuMpt8RgiGq/79KpBRO4gJlfMAQN6fpF20VsVj5icy+ScVqpaRDaTsAQ5etSIGyeteQSjajti
lfWdeWvq1lu8TftRKY6Ro+3jLN6nQfKaRc0XDek7FWDLR2LHXfNeJOJSus1+aIxXU2+wcyOeVxHR
szlqoeRldyJP7wnuUHc++VJehfS+zEJzVc9q/CT2b1LUSOWU4MVx2C9rgX3TOWRXWgOADFPkL+jL
Ud2aSbEIaOxwwWMhz2LjnjhKAjIxHQESxwZtAuAwxQ0ZKQaGaHS8UcS2NAkPmdb56474OP42pJc2
aR4yqS5zczCWrsOVvXMcND7D3s0Noqn0kZ0Zidd+5G9TMmAWDi0uEKf6JAF0bBlxBHc4gK9tg++o
G7oC6zyrbHX2NfQARRfWqD8GFoHXlY2HOgqabNk0rr4kMJwoOqE/VS6dJp5tlKtdHi0CKV/LkkhY
wy2Urauw7tbB/XYGiUox/eWSldJDWKjn/dQ9WLBgEGKx0CUolS1Bv5qhagudJdxhiPN6Mfo2qDwh
zfsqM2fPaHJuhtrbQI7UwiziK97bmq1ARpZVVUXNZVIyZYz8eGSOEtnEfPlT4bz2TuAcRpD+DcWp
xJ3uKDHpWEMHZWGkUYZIqe2jbkTkRIpCM+AI6yEQyvu2Lba2aZ06PXl1xvgmKKYLGxTVgidd8yan
u89wu6o+m78wHO8UJ73pbEzdODy+pJZy1Fpl9nG3R6HwiOowHEtnZGXpWNXJDJmDNwUWrg2yaHdb
ZoiQekVbNEF2wN/aVetyamSzgL5e65wqUbZzuinXVg075u6fRvxbcZ2Tmf6+uG4Zi2aPv3C+zi/7
qK3iD4B9M7v6zyEBxeujtgqcTtzNvw0P5qL7vQ2n12ZQSRDVu/OVFuOjtKIPYltnqhrqzZkD+Hul
dbZ8/dSsENOnMqsQzGBpWH6S+/uuyqQOfTA5GD2RKEg4PCWrDm1Wgo7Vp2vyUG70vELn7uOFRSYf
VuRCpa3wV5FwqCWKKWkyuJwrlvsaVKrmpWrLkS/Mfa/013U5kj1VIY6JVPLTZWX4GGSipeO21dEZ
1QA3ZCTWxKndKYwe8yDyn6gVSb/G0LJmefIGg+BstKNrP+6QK6Y62e9OB51TBUvrICUYnfTI2gci
iUu1cqvywFUam5JekWlpEPwS+ZV1iCyWH3Qo/jocqsc+D82tRe1ggtg/l6ROL+zMiC1PCmqUZ0nk
HeuiD05tFrRbii5DNSPJvC5RvmqM2xzGbsU8fxui0WPLxUjOZThXG/1FN30piSDxCoZ33fsYrzZi
AvHGczWOdqSAEh6t6l6bjhduBZLbSFh0+Whni441Icm+F4QUhoug6FxKb0+CyQQlWCSQby1hb+yC
LOIYmhY4l/w0wP9KBfJ53x+R7Sb6g1MEZ3KUl4VkaBxE7BXDvngWY3GpB/HSlfaZL/PHXiMQhiiD
svOdxThMm1ptHlQ7O5mm8sUuUlBnMdAoGk9icOxj2id7KFJbd8yuahmOCzO2kG9Ml5YipAbUW6/t
k2Yr961PpWzwKPtqDZW8fFHy6o3hhe7ZtXsyopFBDjEQCLPwAWwSk2ZTVZ1biydOs3Rz0UfgRxwz
32stQqZ41L5klkE7GaXQZOFjlX0mFtIgZCw1SrFW3Pzp/fP7p0Lw4lub/pMU8adf/v+pTJwj5P6+
kKGOei7SXxSy+WUfhYyMO+41/5oazADSj0Jm/zHneaI/5IfE/WmG+n0vZZg+mENwc/8Gd/peyuaJ
gjrLBFQWQ78raAep9pdS5lAxIU/NMQQsk7gxfu4Su2ysEmnIepdZpg85O2yg/7hW39927+GLTiBZ
FmoVdsMxec5KvCJhMI7LNIGyQ/Tbrg9VDnEjypeTwYfSLaczo7XPe6N+MUuQ/uSr0xym07XbNbkX
Eo60sgvijJz2VgnNQxTUjL16bDJiQHSj442iJ6rLR4YGL1WqV6vSLi9Sw4bAZJMe6hBG6g7DprEa
zVMDJDpacUh142IyGcsFRrVQ/P5sCiL0Nq110YTGtSOyDRQ9bpZ8J4lAJm2nyXEaVLLoyX5zohuy
fh9whoiFqtdPRqQ/mRiqHN9fT6zQl/M6uwVS5DfABUWMo9uVoEODbM6zM31kDwbxml5sY+wfbOtk
yeTaLHsMoBlvXU1fmAvzNiiCO2uSl3UhnmslEotq6K2l25bHkiA+kB+Nvorw6iybFGVnBrDDb2/G
Pt2EA8BjTZqnpk2Kg8iNORjURy8UvDUDMCzCtAb8Zmb2XMdiZyd6fZZFsA9nTr8rlSuzDKNzLHIm
6CMzkUdjjrHBv4t0ANFSIhNEpYBJBwB3QUaqEpZKea4Z070zwfBy7E4y47GmSDLhTkrj+E/toDVg
iUXT8Pe1YxOlr7+6XvKi75UDdzhiZtMwLcEo8ocWaPay0IIwq/nTJPO9cszrU9elReb/3vfJH03Q
XDlYDGMfp7bMv/db90tz1iz/OLGZ2yxqFwsbREba3CR9Gkb2jpU6LpEeO2EKAL5DmMtz3wntJ9uM
gmyTDvJsxCrede7XvCtYkVghPXZzzAp8duw3uTWVN7bWK55hxWwd4xcLJtKCZM27eizYso4cizo7
2Wm8LS2ErHqqbhD0bX3LhYLs2+etrdxiX7s3I4IR1Ma9a33oUIxVvHrIdQ9sle01EOvJ/rDBYY7q
U0GbtSqCllw5ljZKUMaenGrVK7APL8rcbyAqjW+EnIxrJ8wfJ8c8EIvCLnNU30xioJL2fYq/bjQV
m4FhnZMNR2qJ3V7aBierkz9Lg+ZiQAAVA3ZaNlZ8IrZyS3LZqVamzRioF1HSXdsZvj9kxZaXdyGw
fNO4bSP3FuuavvNla286na9LKPJVOJT3oYKaxNSfmMNt1RQAv9GHZzH58Hnn3AlLuemNbt0a+qZx
zEfTb74mhblvcHzo3fimWb26y3rtCA9uL9WIW2gbv5rMAle2Fkc3FVKXi3AMrWrV9iGA1jA+ED4H
96rH7dkE1QZVSFUti2m47dXosXFGTxX5RdZ1IAGmPfIBgFCT3nLDo5UkaRWzRdicwJWeS/rCTT8W
68T2YVuL9kmd6s0Uqeh1keIKLfsy6cZz3fZX7Ti8FE5U7RWzd+joKpXwghlygtN+xwfuTrUUmGwl
/tZq8m2c/lVfLdR2FI+lzpanXv5Tl77VpX97OdtUbf4yUoR+zjz6dDdj3YGdzrJZx87kih/GXpwj
Nivcf12zPnU0zIkRJFLO2ORiyf7e0QC8oE8F3I7k49vG9Td2JOhT/lqX6I9mfSZtFxPvnzqaIFcg
0jpxuQvTGhcEJN+vXVcRXj0aZxUHp0FET+DTO7P+U1NzFXTTPqrtdSmuraC+tFKiLjE8+NIhLpDk
NNtWNmrQ3mgZsg27vQ5b15vUOxeBncPutDQNPLRXVuhucZEthVqeddLZot3fqqDXoBmvdKNYVgiS
q7FaOWHPtSqiMA2Bfes2khtL2ZmCjyYCdSfOPHuIULj3MAdzuEacuqFk/lP2XlTG52ambQOxHgN5
UIt7bJI7VBknyElLkDOYrbKclMRqL7V8NyGd6xpzx7LZky0jGi6eVmVeqX23mCKf1O2cEES47KWy
tfPKQz1zMlr6Jq21boEo7RBjL5XmsiKMBT/uIiHb3Za4qjTU7CR9ApXgHV46arxTx6y+IJG98UgZ
3g6dex+aZ2M77bi8kZ93aTOp9nDhPfp1cTuZ2roz6jdrSuwVXKmtww76aEn5EEn5luNw3wVFc64S
krkyMuOtkCHS99y+rIweyXwTXCRjfWvXjbVIC+XImF/AZO+2sH4N3XMGESCIQ3fuMFPKUKv47gRx
BKHWTZ31zo3Z1TgTNMV81SVU9nAkriR/TTkrVp0/aZcxHr+pB584IL4kUsYWBzmNbKSdm9Cpid2t
+5006ZYGB+UKHrb4tuImXIsrk/croW90vuTu9SxFcVsI9jCh2uA5S/V1meVHAgBuBheuiEmuzqSN
mwrDem57NtzmkgqeqKRjVP0GcoBFGLBwF+P/Zu/Mlts22i36QgeuxgzckuBMStRoSTcoTcY8ozE9
/VmQo8RO8qfK975IVRKXLJEiur9h77XjPlmT1ple4D4crkTsz/wfZ1OLZtlROHik6/G+49FZmyFw
9ySTxSupA7u8ar+OwrgmkuYCHT2DhctWd08FBhT8RcVGk/5XMRiPxB/d5VbLRcKY2DTSjdbAF7XT
3FwHLkitWo/uiNq8VZWgW3eWmq+DQF2LZrzlB8oW5HZgR81IDc2tPCZFo6g4ol1ME5WPL5zy+vfJ
/MdO4j+7ze1z9pK+/0u3OcMmPmtG/YuAwI6jjXH/39SE+hcDRaDLyuIzbP3Ps5kelTrOQXyjfey2
+Qs/a0bccxzx/BH95sdG/FdqRvxQfz+b59Of1QePNdY7y5rP7h9qRiSnRjKYbrSbNKa+RrwlBO85
ktlNY4F68235YBbhfVgwrnYGzkjsXjbk6ul57HqAnITfaqRBYm1pSM1YjNilSKW8D2t/E5TxUZjj
lm34fSjgSpQFWQ1C9GspEf6p/hqSzyaFA0GMwdrtiDCKQpe823Hsl6km1k2nIZNX7UXmtlcljFFj
zPamDdXckRciMuUS2w8Pag1RsuhZgfRBf2xgmytFAz8tPjaxUpORAJYDULE19NvWHb+ZeEwyCDIt
S7pkQN2sdVsIeWutsjwh5bJvRoQlePU0ZTHqxqzbXgUmYUYJc51aYaviI8xBvM3Qy+Dr51y3br6I
KF8pFkmL70gjLw4143CzszljMs9V+8DDRvg4/+XWlFCeOd3WV4nOSRhid628aAbf09Afa0OJSBuB
Hw5WPiLLLMDNVdAqg1fIAQbXbrmRhA8PebjuElDANL+hGFaEzqsrZ9L3TCzXZq49kB0CDEQl/Fkd
LlowwxN5RHH0Wk3qBin/NnbkFgnMbReVS9NIFngFl3VIRHrvb8O+WvFruEuK4muq7qaanhW6En45
SvPLsWrXgTleFCxrPN3XTxqLpE0JUsPHDgi11cdSlS17iENEYt5HYXqtRcVejjUOcjzvaWR7Ravt
nZLpqCk2vmm+a63bEoFFw6ASTxplGrAKoEWdvgg1XqyrtJjKmWhE/X7Q6t28/yNfjDAmkphszlhf
sNYKBIGrwZZxHFWv0kZeY/d3jBiIXgKATGnvEo/NLGANZeW9Lct9oLwEwn6rfKtdRlZ7A45qXxBJ
glR/l7j+InHZKNegCUlUZmzSXejpcKxjYgdGhr0Gg48ytDzbdljxdOe6KS5GCcvUTzxZ1KesFRsp
8vvMtoGACuTyTszsbwAfShiWTgqaCamgDcifI7wpI1W10MzjSJzcnA8V4GOQjrpsdUgohd0u2dFA
qHaQWrlPME6Wg9+v+2pcj338CvhjExFc1xNgV4TdmuDobSTi62JwTtoot0rEU9fWJwISPMrI66A/
OcTiqW1+NBoXpzswpWK4Qk6zdsjRU8tm7ZdVBFaGz0u8HofyxgDaqtkVOVgGGeTluYzJzivlFsfj
yzQJPkDqtB5cjFKpfluX4oh0EJoKVRxBf07MJWazBRPtypmTAKcu29d9f2O76SbuomhpR/5rj1Am
cvlgxxBZmtwsl0KJaObK7iqi4lJzDToZ9ZRCviG7wYUVtvlqfqlGX5JQSGMHqEwhwtAkytDJk5WR
xZfoA6FhWl5PV5fxACHIgPmQ2mfyck7sKj9SLU8o/O9r/tpgHnIb+kFrs/uPcL1gwOEv9H3EHAuV
nIUOl4Vi3O/9hJRsaGIFhamOHiEb8yc96L76Hb+NkVOSmCtjeA5kdO075XEswwIVLc7LEJysE0bT
avT7YFxkOpEVHcvBrHPG20KO2cq3SJiswA1gyRy3KXs6z54U1ptCAGwJ1AJPYbRLK+v+d4f10WG5
/3mPn4q8Lt7/2WHNX/XXNY4fDK6r+ZFm9WOHZXzBkI4fQHfQDnxPwfpr8oOaQFMZC/8ZL/B5i9Nh
ifnWp+0CDYhU4VducYZQ/7zFTRQFJko4F+7KDOr68RYP60JTOGvj3WjyLIWmBRmjytrNoMB4n9cc
FQEjClIXisIirZ2VAb1jrzXxG45iaxnZqYVHOgccXrGPYsEcrZWCwjMV4wgjVS6rznyHA4QMXpuS
pTFqume2Wr8cHfWSBz/1ahGUC16rti441sd5ohJplyMH/wKefgezm/N0KhmyGKp7rrHDHROtf0qq
dHrW0uoYuLh4EypooVbCE+2IqOeh7M1F7tiIbleRohBOlYMPyXR2yD6QTi4ENLBdsFZwIaMtfTCS
bKZ66yzM2uKYDuprVgNIKViy3Ct9luNSRyfv6Mojkrq3+eDquywAVV52CwdwOcSO0Yd9Gl4w074D
PsKCRy9J2CL/kOxACRRrWZgwWfNOe7DneBV18HwVkV9giE0bA3Mq4/pQRBE0qFw+FYaSXFV27CyB
1rLzr4PGa1w33FamznlJKwneMIDu7Rr37NPfpIAM5pYhWJIs6ekzsutyTKBojJB7Q0u7QY/gAl+C
WGYaIedgZeI5Td1kWdkJhZNrv2RuGKz5/o6XwaRaW2MwsZ9KDgyOb22DEiGtce5mhHW6wZiuTQdt
oR1gzerwYGUljrUaHW1Y6VcI/M+JI29kn/SeYlvvHPovhl5x7Rd3aHaLxby6Aj3SzaaMZDFIUzmo
oDrWYvKDa+YV6a1vOTWeLe7H0UBlkADG7oPowXUQLlIeEJ5iXKC5OFqt/jCVXbrU7WzaxK74atvh
tJ4iAG1jF56GsD45co6eGVsQtPwSa8HvxEcsMvWVDUYhw5ubcwmZ+JFvzCQDP5K6RxBn23L+MzNv
IQGNxNvg4N1qirrW2maOA1CXHReDxw9BFZTPdZcrtwSXHn3EGIwJ8qu8t2+tMb0gWZN6OEtu4We9
lJ08QxbHuVLcTy5p6zCErlQ9IteVSoM5HEEI/i6IegyYqa9fpY0LfgYMuUH5mxcq5dy44ua9kU16
bAorXxl5qqyngpdgJDomlB4Lel9e5BATmto4VS38Zse+gm2E006Ys6BiCla6r/Je+LM2rXJrPMjp
Mrf8TRkG2T5GP5qFZLv6dhltaruAyTYpIt42RkUTng+GPFlafCoJkkVvnl1GXasR3SNt1Njtya/d
j7IxVKcbn+zbTo6XstYu0C0u9Up/yupALNvaeUvb8ttk6y+NmV2ker0LDPeEO/Upj3q8rjaAMlO/
y8mP77QOqdLURYsMIyOq3iXhS55pVBTWaS4Xg547nl5To0Wh1JxFZqjJq9rU9oNNZVhfQX+YjoO0
iyWTbWIL2LrvEouX/H+FEaClnOwUyz4acbvsKLNtXXhArfPfze4fzS6L0P+9HqHZjdL23ySts3D0
85pkocGtNpMXUYpYHwvUz90qM0qWmTb/k8IPKR1X1F/3JKsRQsq4QTX9Z+8cf6GjuSoltInYe8bI
/MIkkjb57/ckam0NFzbabwuo2YdR+4du105Cafaalu9qXWIeW2Jvhe/UqvqwMrHds8OIrIcpru4G
eEaF01/6mb5DG1q81KldbTRfV7ejSmhFYwh3mxQMBieVvLQm2eRF9OwYALQcGiDEVa3MDjaXA7wI
6vBc2Tel2LUkGwfWQzLV+j41yhczA8XkOCngqhmQJRuSJUNCHuCCvxOZFa2gacUbq7Ql/JZ0XEcl
IHQuvmVgklDdO+dGLc9NIxCGT1bAqJPmKUzCGMR1AclKb5PGs0WDu4tZKTe2gY43VV5DBOqeL11M
1YMCQSwspxlp0e8bxk/k/SoF5jSEMhEqlcIMcuEFctA9u7KerbZ9SLUmWpKO1O0y3UmRzRCGIg13
kYaKSgAmKAXpcGjPF7HWxg99UFw0IxtVze8OdeA/wxDk+qshSfn6sUEHLwvh7Fq/28hYo5vENKIQ
NO0hQU4sT9FDxTjAPh6UlzoWoelxQcCCbUmuGSef+72U7Hrpzdd16cQee1F1RT1fUBwkJ6lVqN4x
o+FejJOLzNFVQugqKFN2Cg2TUmehhtBNOO/DjRq4hKvJDKPflJDIHqnJuu7R0NfVdGAdTPdmya3U
zGyhZtPWEON0yqPykTyMi2g0AU1lyvRbyvHHecMa4L/OG6Qcr8k/q/LZy/F53BDCyHkx7xVIemW0
/oOUg+Ga/XPp/XnaWF9MF86s0IX9kVvLF31W5YzdZlAEKl3WvKxxfwnZTUH/99PG0DnsGNUxXGMi
8WGu/eG0GUQkkkEBTeSo0WXVQyWUt71G4owfN6eKwHeSj3Jv1smd58mTFN12TrgnhGekGvKqyTkH
hon/KVrpenuwLcndrxLqNJQJyKQm5tNt7fIkIfamPM6x6oTJzwEvF07Te4ISgln5Oo0fpiaql7ma
vqUw9NNKu8lbfxmb45UBSJCm+Th/nZNE20KUb1o73Pe6XBbNRAo5UxNRKUupP41peyaEFHdX8BL2
UA385BFn+kuW34N03aLxe6udiSWl7enM8UN/WDQKczQIO34yXuuaTNEuNCswB32/Fc175oyvfttc
ZOiNF01ubCf7rtDt+87StnEmz2nkriLtceBkyQUJSjVPKc+sooaXwaSgfnlALba0zPJowdAlKMgj
YvKUjXJlq/ngLHVRsilAg0g+FDhAaTc9D7Ls1nAu1lrXvvRDRPB76lVmdmjZmJBsb4mD786hXqrn
AkBi4hewrxigxcr8G6mFm8DvR3iOwZMeTgMyWbHPoPvl/d6R8JlsgK1zoMxC+0BPhuRMMbgMX9xa
Gxd1lkkykahNhAlJJ8z8Q0MiwEZEEjSRXeiVWFlEds+TAQXzXp0M47SykkacMTOOW5GNJMmAk3UE
ubYKjUFbjE27VIve3WqJUK5DrSv2Ghqgl7YBsiQl+roK+OpA80irpljsRkqfiIay8sqeaqubplMj
inXbxDtnCh+RAa80fvzMdRGkwyCzqsui7Z9t8o9avzkHo0IbZBJJg7/bpP4zX+qQiPOmOZRju9Ss
Ilzo3W1WGi86aJHIQvEy1NkSmOa1wiDNZ6AKLlzs599Yo1o7RQkPKsFZUu/XZXiX6cAnLHEZqK+d
/xZqT0kyQkmptioTvIDkUbom/sqAfshWwm1gksVYGZvfY5CPMYj9nxaL7XP99v7vMuAfLBYOpiWW
w+IPY92P6jl8xBRrrDo+bBSI136q8DBSzFmGqGBM0H9/nbmzBmbmLbAlYRnNmvhXKjxtlrj8LIHR
NSQwqPj4STSYQD8PQvwUXUrCTnVnc7K4z5NMiSGLE45KO6pT9YyaDfVJb7uNBnWqU3tk6MXK6RhJ
xEDvHGbWVUkwKe6eEPkvirAeKQowuKGd+mkDnLHs4UM743Sty7JE5W7nLNFXk+9y5GZDqIaL35/G
+dOoz9zH/33/30bkJf5zt/bxVZ/Xv8sC7U8Uxw8zOVd8UVm4MWz6Tor8SZFOEoyOCIuW4mMf99cH
0fwyO9ntP2M+fskYqs2ahh8+iBg0ZnMfuEp8RapA5/7zB1G2oeIOI0MABQzMlrs6JyvPabaMoTIP
2Dgu8EjvqbWHd02QDm4NiBriyPU9gsi7u4rr0+vgEQGQD7WvQQWXUvOVghGWnB14fvLGWArFeFuQ
bxxp067nvze+TOx3yqImBHPXGUeND+k+tO09B/G0++H38YfE+Ec4CI39z6/R4CBgWu5amhBwUWB9
/vwaexdhpluWDlZVjDIBETy+oqyiNH/oVLZfCabTGPOp7aOtd0DxCz+6VOCnQGAMiPrzb6pauw6z
/g3zqafqBRe1AEzB/TsxZCcCY5fPycOKCF/jyTlGGGN9bCFg3Dcmei4uzHg5GDGm+jhbybwC3qRn
reJsVLfQ38ukPxRQFBl26Ny9xkaI4c3Nwndk+d+wm+Oy4W7vEI7x86SHMRtPIu/WWVRta9gkiyEg
PQso0yu/GRSumnXXSnNjWt1DidMPOMCtrxOCpCfhjUlcUjqRIeKON2OncE1WmzJzE0afDjmRmY9x
qbo24vLCiTh4IiEeZ0DQCK2+cPwNR8u6hv1FDN+F0o13jaWt/S66QRbx4mTanvroXvOjXaa434re
fIpZHqBTXslO9xqHWAHouUx+iy2DnZfIsi8k2MCpiHVPWulLWRB1VaBRCzvnpDfNkxzio4Z1AH0v
GyQt80gmuWbT64EYRBsG0gsV9KGz1YexnlZ20CMB7BJoI4Z1LTDkCDcEggm8KfFZ+0kS7RKkNlk6
oCPLdnbJfgOEXkQ+rdhKpX0yku4J+fsuzJXbxgRu3fsk2MMtHLXuWNThKgvVY0cCUoCXzB7MmwHi
8djaV5LU54RARenSYCr9zpT9pYYjusz00wDDrJvadeb2124jvw5SeWCQ1S9ijXRZI27IRvDPecnB
noV3TZbflBWyQbTP2w7gIWkK7caaJDKRjHZekHqquIiRpwyBR6QS5j2MbGYTEgYXRqd/I72pRRRd
XRLetw1bddvb1qMASIm0c5tF8JQt+ybL2rVtJzuhGCstqx+VQlylBolRhTWtLb26nkCSOe5wM8Q2
QPCkBmGV77EQfBUWBjsGCHClX5jEfmVGMXfI7onVGBtupb4cW/1GB0zG6z4kHcJqhl0BxE2jnS75
ea5RoXyzHDlH1txV4/BV1KW9gInA3nBSl7is5jhXwwub8RyGzRNvwTdQSWslYnBHSK9i5C7J2rQB
bDQtuC9uszR7VgONpZ7dVN9poShXTs9HmREJRkPGqgSJRj0LsZFC2KGERTQ5tN+IVOCdquuCfX+S
3BP7VXl+z0TELPJoFea8q4pddV6Y6DGJtFL1ALbXR6KHyjPSMhLAfO3YG7gkmCX3SydS73UsLh4L
GH2FnSzaCmryw9hHKoNEcgwqz2Bm/Z5MrTRWDMfjU+6PtWcH2lfdt5FW4TN8VaCDehXTFtiR8t6X
EcnxwrySs05oNvD6PCG8lHS4BZHhKVW6qXz3PoMO5P2+zr8Xl9xw//s6n4vL6J/XOaS6v7p5ggYc
1fxLDE07/Tk8dGjMhUlXji1+9rxT1n2288wVkV6zl5vDuvHK80ef7fxcWpoGPlzUkR8RBb9SWtrz
bfbDjc5tB8VR4yYHGjFb4ahhf9yx+bqFQnOq8CjYwl8NqhoR6dkkCF/mSbbL7f6q8SEVF6IiteNo
KOBIdQCspKsW+r5T6jfpGm+NnZyYW95bVjoH2CI91Huvr3TQS7p1tPCTbkYl6y5ysIcLUwSgbVy+
j1U/GlXt7guLdstKrJ4WE7NVOwpAeZNftkc2C8paSSwoMr3fX4GSuQndJr1RwnpYNm7+XjvxQ6O1
khVece331a4DsehP80auUbd+M3LiCIKlnTi4EqDQ2QSld1rV3eH/vEP8U+PX4jsSn+w27jkP+oNa
DPNLyLId8hsUMDpkezVv91GSbIcoeYyV/onQ2BhO/hR+G+DpL6t22IMF4M7pWZuJskOk4hRVoawG
u9abc6QzMcX4Gvjfq5XfjiiXFuh/P3enZ1mP/xyizV/0WUVbc0dHBTeHhpLKMQ/mPx87+wurZD7p
FBOfKLy/Hjv6exo2qj79e3Dpn48dTyTdnCNIIqWpm5cAvzCzZzr/j+eO9Dy+C85OVunOB8n9hyla
kKZKazV9v2tKLEezuj9X7ctm1vtrsbOOMQAUjME6DAG0bliJUNRBdsbzgO/HupVquMKuue1hYQKx
aFMg6xO76qrx7Ut3MO5b3sFlJ017hez0hsSEaJVkxuWQ4PbLK6gUVTd+1RVVfyL08Uie2UHWPQml
5rSjbOgXuC4vLWIfiFu7n4h1Z9367sciJliD0VOrtlfaIMSiCONXdYw9NSF0PNFaQpVLZn5TC3LJ
fEf1RDDbqHcE8IX1nPCdPjP7cLxYsbwpjCtyWBWwFCPT6ybGHdCy9A2SvSQxG9HnFVOv8oyuP0Of
YqwsWawbiyDzeY2YFlO0qDWy7wziqcalG1qGV5sIayq/MtedO4DDwxGH55T9ZzCaxL0O5Kz1rfVq
+BFWeJibqThjzXgKo9F9VIiT8134dqJk3tegk3MTkR+mVHto0vgWYmCPKKtVwifM/8EAPZoiXlXb
13Rsp/0gJ2cNwP5MRMEhGVxI+GhTz3oessks0QX7CmlOg1EcVJfbGbqhvsL6fTvRG62hWFlLWcR3
UTmu/Boe7GS4zr4r2zvDIjrTHK6bYtZ2NzjNOee6ZdBq42VGJ+MFBGQv2YfL5TR0e6UZpEdOkthB
zTPOrRI/qplzGWVBRxxXwfSzv9dqDcGZfQZAuqhJJPQ0q1oHqnwOXH6hw1CjieRfgsa901O5lpVj
L9Eg3stpulJgJSoxkRMs3FeU4fDRseMsRr7vbEk7JPwyCLAwW4vQqubZcPH/l9WA/oHIvVUewh5L
s+y9VZrmosUnwiLqaMam2Gml+q1MhgMLnn3f9U9lZz/7gbHpcJx0IcJgHCgRTpS6iAl9ouw3U2U7
jtWz7INTgHeFSvI6pvvGioatJZsNLlqt3DU4XrLZ+mKlhumZsx0mRMUx4I8Rhbpx8MtQ0JFfg4R4
NtIks6WmwFsTjxXZJcn6d530vU6iQPnf5/X2mT49b/55Ys+wkM8TW8M7D5/URlL8GaDxeWLrX2bW
NZxO8zst64dCad57GJzxrql9Lks+CyVwQ6huWGDYqup++F5/5cT+p9+D5S9XCcRASxgOGNWfK6XK
TIK+p9nfmVBFCAPOz2NbXhSdHS9D8Bug5cxrP7DchWr2zlpNxrdS9W/SLn8TUNaIkEiG/hrrNcGf
w30xSU4IrVw0rEZSVVwWpnXUynY2FWCgx6F2JHcarEYQPMUmMRAFsM7IbF8Im3ZuW5OJMkEoqz5v
GVnbykWGUcUjz+dUZj45Mw1WBp9n+5iazQvjjlMbuc9lZBYLsy1urbIQ7Frr+F6HhHfS5zgH6lM6
K7ilCxvTFcJ/+dbnLoIrsHeLobVujRoK/WJUFdWT48h9Y1pbQ+YvU48whBnprYsTn9UzgoxEcaz5
bEYkBdcIiFhW3o0BIcyqVX4LeZcxdWg7URjPmHyIEIY4kKumJIOOAIKCTLrzIGPFq5N0wl2+hL8N
rCW2n0rXpAzNVlNXko9sGeVy6J1dJzP7IGbYtUsfnryo5YRgMsoy3l0n5xhahvN2wwzJZHK0sDrU
8z4klDKjFzQeB9YlU+KbBGnMc5KmpAaFXraoPlYsY6pn65TlS1M5pH4z78IEH+JD0K4ZIewjFjp2
1BC5bCm+lxRuv2w1+8KMY7JHg/RcVfoeXOCbE8YXeF9eCG1OVm6uPgW1s4my2l6p7KXSjKS5zDLT
5SQCkijETcJGy/ajt1L2ctUN9iFM25eSdViXg0ZZJF2ve4FqrAyLGXA0aOrN0OTVugjdfKe34gqv
OMvciQyXRLXLfVwaV2JIcsjewA/yzt3GPnGIk2Nqx1oPzO0Us51uKverNZFMUCEuHeBdL7XEQene
hbMiSmlp8rsHrVYvAyYjCyOML7HDvShBXxyC1LoGgPpVzJuNhLQlIhfRu4+zwjmbwie9cr0Q+bOG
m2aZVMFXdVZGZ6H+HiKVdhrtTVXKcScn5noIqwMFgXWVH1KyeTcuKPEm0cWesNvCGwa27F03Xqql
q3lj2d+pOv9k+UUyEeQ4S7/7dmshBY8qsclr52CgFNdGZiOzdHxwEazCrN672UxSbIxz7Vb3E8r2
3wf994P+Pwvz7fPYF8Xbvxz0P5TmLklJdLAuyaIclRyof5Xm7hdT0Nnq6G0cxtY/y2kcbSaz/lG0
z1vxz4OeGbc7iwQ5nR3CmX5t2aJq8xD755YYzwjm5nlzg+r079SVpqnszI0qaxfHTvE8ZX0/biK7
Gagfukpo991oP4VVe7SqdEuruiMFDn5KgtfEOeh4BuAq33RBQYZPrJ3bGPufAnOoKsUqstRTH5Xb
Npb46Z2aj+3C1koFmnBgR08FIfV3QxdcplasMGhuPV9x3gzFjqhdp/UotaNeKu+y6PZjQKbloDzH
vXFTDVgQ4A4oPFxrd5AbW6lZmkcqo8j6K3Crk6mH3sg+smHkqFP+QRRYtd14Lpp4PvtAPGe1l5Ka
N8lsqxrVNSqCVan1mziYdlYWPUqhrxRnRK/CGNonZ7lP8CmmOzc0nJlUD/2L1An8LpmrcYGZz6VA
EGAMbHPTxCkAloQtXYEYN+YAkbEcDHZRU3FRjHmEt6StMXLkoeqNOIB99s0gUIHAfM3a8BjUYpuM
/llm3QY/42rQzVUkEeQ39oVV5mIB+eoVMQ7dDkqcRWx1G8To64HBt84A3MEM104NF279Ag52BfH7
W9yL90lor0pnbkYbC5k0xlPBYD0sTO29TmPf2UhVGi1LNsv/qiTXwQfoEikMWv7fB8XHQeH85+QM
vwYiz38Znc1f9lkRqqBQ59aYKmAW0P24ldVIY3YAlPxBi5zXZJ89vPXFUo259Z9LP+zldN6fBwUV
IeIYC8IZDzdyvl/Sp6Pm+/tBQfjJPPxicCbYHn8cJD/08FYXxHWQZv4WzS7gI9dHyhxfQSc+jwT9
VouComzWil5DVYNI+pT0wQ4HPIIZ0wPi6+las46Mcl0TQB841VMqzdsmzB703L2gCbqIBiInqkI7
jEq6EeSNJGZGiQBlnrxNHC/6k03euB51E7akeSTcDhutL/dlY14MjbOwiBDpi9FduKK7jiZkaqV7
1zuPNUdZOYbMnUPMt+ONws9RQD33RULqg+kZpTw0jTwbvXI9I5tKJdimWopsUJ67irgUOmoLxVrQ
Pg/oWiG4PtWjc4QGtEpRptausosBjAzutT5nzKnc9FqwrjgqjcF97ZxmrWfOTvHdJ1KMt6lpAr5+
aOJxWUvBwztdDoF5PZjdVU8w1cSJUgfBBlDRDp//UhmMR9lZj4Wd7v0QY2zUmE9jP3rR8EJI1HKg
+GjId2z76dEJpgNyaK9N61XARHK0gciX2mPrqjMYeVtM2d7AfDUO/jKUyipWtY1B6KIs20srULa9
NhxCJ8JtHHgT+mxbwYetXRosEJCXRCQmOyn/NwDE1JNoLJnPx3Dm1WCjQrLuDbljC5IoAVtRschr
c5NU0VJWKJIA0/VI1tOSoDBOm7hSZsf2YtKsRe/ou0TIW5gDUMGTN2zF5Fymy7QSd9h7SeUTh6EQ
dL0mqGv7nvi9o+MSfFV2u8IMt12cX7SJeVvn4TZJ68bzk+COBL9NVQ5nWhJWms4yaUbU/+8Rswb8
2WSmsigZ2pLc+ngbAsamjF/BdDr30l0OpXPCA8cipFy55s5COai4yjIqEHGNDfJMEk4ZrDptDHW7
3uowHao6WbdhuLIs502O8pIt0CWS52MSdSC/MBrr9vButvFtqRnsSp1tOh5k2FxYPgMmUmNk3G8n
6axqytIkLjay4ntYyXpSnBPjpO3wgeRKbx3AGUJNbiNFvUw6VA4F0ikIGTJwz8QTTby6rn3Iy34L
9xvohDlB5S6kay5F5ZgAs8fWXE3ZOyq8PXksuPiKI4Gdl1mFpSRSsN0HmJEjtzgSpbVJ/JDffecJ
lSo6Utubzk/WvW3sYkYJXVzuG33YGPOl7vLB6nWCG/p6AVhiNRbhmwyIk4nCbosSfm3hi0sKaBps
bINmeFa0kRCc7AFd6qVhtgrPrvp1DOShM7t1UfjLbuw9l8hYqJOezbZIT1/VxH8bQmv94QOkRq8Q
0UNuY5FIsqn90qklxEoXXygzM2cwVkS3bf0Iv1sAm8QJUOXFGCCdU4T/bbbTNaN+8OUDVtClRlKL
LPODZcXs5mHDU0vTYq1ErGNiTS57HtakM2+ky6hSLbehChcdv87O7VXsItU1Nvadno37vOrPyJ+I
WWP+WCV7CitPJxJCx8OflneOcpkE0tP7apsYg6cbZbDsLWel95hEtTZYhsOcKcw4sTSdRVk/h9BE
SaogR644ur5xVgfgCY52KsxvZpOtgLqvQT9tZVnsQz2Cv2Bv1DJdEppxiLD4WFN1mt9NLHaEOFYn
x2aJ3YfNwnF4z4065ikkxcaskcPKbRHzvmMInozihV3mUzKH2bnBDas1qOk4CCV2ODwRyy6SL3qY
wXqviqNjBTdpUJyDyNprJd4eK7wz8etrA7aauLpqyul+VKyrTvYHI2tuHWNUF2k5HiM1Y5eaXEyV
CWqvv6qTu6x2H/PSPjZ68ZQWwy2OpjualkWfY7FL4zd2N8RB8XMt6iYWiyY4l1lwl1XG2uo0ZhD2
kqhfsRj79iKM/a2lOKs4zeZsjHWWp+u0wVxZ3+rJWVpzsZNctSR3VlW3zjEgKMI92tErOU1eE6Re
SORPYGerlsQQJ/s2iykbEjdckAhNL2F5Z6eRcI1G1VZ1UHHkZTeq4y7H2L+CpgOSJl7lebyvZbLO
9HzJtXX6XUp977lYXvzHcO09f3tn9PsvxZTNF34WU84/1EOf0zWHgomZ1gyYBOeERvivWsr8wn5w
tip8uPkosj4rKbYhKvQVSh/1+0zuV7Yhs9j5bx2XhlgOZZshbFLU/95xpdB6wLym2s6sxlXGDq4L
k4uUgOZuYii9Uo3BOVCClec46ZERh/a1M6c9a5Pm2ytf+C7dAM5ZptBfnbGHFD+0bnzZJc4dF88p
rIxVDh2tUxhphzJ1u6WdxwJLYUa4upJByZCBw5fXgihRRy0WYYrtIIjuRKqiAfhqDumtSAlPV4MS
g4H5DV9UYp+ccVgVkXgh7UvbxDXhQOpUJ3i0FO1V+3/2zqM5biSNtv/l7TEBlzBvWSjvSBatuEFQ
FAXvE/bXvwNq+ET1dHeE9lpMdMQoiiyShczP3Htu2XGj69mmdYeLZhMFJI0KgyC1jUMCpqv0l7LM
tq3Vm9cKWppLb/nuXYIXNibSvY0oX4b+0QbuYarNrakJ/6pQhvTWBVc3Z8XacF0M8zFKAp5mdpAD
ea7zyvLPEzU/UYbG9OCfn6jbNmNx/D9DjPdXfTxOtBJMgXkIoLIyzTBoWz6eJ1aPUOwRyX3YYH8+
T/QmgMwQ6WH7mSX+zJA/nii+oMm4GqUeSk9SqX4rT+vHNPrXIYZwAKYxF4HNQg/Fs/t5r99VTt/Z
9TAynWBtZjnxBMdYjtFNog/jqSWixctsikPLMkbPmXQXQXxOYkkUMoxNHXtT6dSGFcCzqHFx+LF0
OZStTw3l97HDmmUg5ilVGm1XlcbkyaHtPbIJsa0G1kPUYeG0mvRsy4B4wFavKTDZpRsyrm8KH2NK
PWU1s+hK34SqVa7tcugJoIlqUmrJM84G480ASWgH2n3jVx1xWNor80OScf0u9molUdaJhJmRdJg8
hUjrhZmPrVfbtkHYOiKm3lR9tDo25uGE3T5LSwYcA8+/aC3U6u5V3WQ3o6PeAkQ9lZG8CwHFjdQA
XV4f2MCtexkdphY/KMnOy8YsslsTLH8FtiGkmFtklTW9IWIsUOtYHTPTyAx0Bi2DHVGhiqQ6QK9G
meVkTDXZV+KlZeKTM4xZSzXR9kHpU+/UAn4SkRYTuWFqGtzhnddWSV+ON6NFl4ex32FfVTrhug6I
68kS5xvzMejUpbbJ4EkCnr1VR/G9HJJvjTWgcoicW9/OXtq5rhjEdyew1ihSt0bal8tJawjDTk/o
ya4VvBuDjEzCO0ihGdW7qnLOGpDhIJjV9Sp/4dR3Hc9ustu8SLQDIk5cmI28ymS6p/+GNkA2yMIc
+8xj9frUuOUNRd+Tk6RXk6OvncaJcasS0BGhODaH6ilpVQUJPtKRGsdIVNnNWiq23OOhQtcXhtVW
dt3w9ucE+1ETcIf+8wm2f/mHSECbl30cYdzhyJJYjXGTM2v97DPi3jcpBTRj5j/OxNbPR9gcnoEj
HyWE+UtAFieYBo6SLHu20++Gx9/Zt70rIH49wWyN6TDfCH+lsLW/7NsYrERanIXtLq7DrWNFWze5
55Z9xmFyblQAGkrjFQwEzd7Y9E2z80eAxWH81cccbvcx+gQEcPZjJsZ7oZ9y9AkE2sm2OuAn3jlW
ikXYWpGicUl9fxfbxjZsc+w49UJ32zOAjAsO+scqihGr1h6I1XXV0lwgUI2cfjlEykYp092UsGcR
Grmh7drJs8sI4NoZH7QO/W5hXSVR9ZhPdrckV3mt+ITe6435GDrVuuuKdVUXFySs9z0AMttYVsCy
ZNSi0yCL3aSVbFptLa301hgCrPwVYH5mula0CWo9WMok30xYTerQ99ycSGndOCXDSdTE6SbmLsT/
HSvushOXFGoKso/K1dduajFuzZ6CQSOsTll2SAdD+vS4GXFn4fmmOaO1Zw0VbKwQjoG6bFJjw8Y8
6OpT7JRLNY1WuVq+lrOhx1RXRV2tiCjf55YKZHpigvFVZni5QpVG/LZwT7odrpqu4M/je/XoeqWr
rcrWhmnDGU5SjxsOCBuUtWrl6d4Zy/o2cWTBtUBQ7rQrq/D6XZpZJuWmmUgfVEkItCf7OIieNEC1
1bArmZtAczaGP93qyYuvVos8xRAurcEjTELu3cFx71g5xsybC+QE43XFBCATxNeOTN8m0xNFsHVS
0rOS/AwYcqOWX6cMP2rWrKa8vQaoVy6spqq/YJIUXxDIPxQt3GCs3OpdRihEeOyKPN8m5Zhni1yJ
0ptEqeuUi0Mw269LZdNILXuLA+cm45MAd9QjDxWPj9LqB1eeOrdgbFQthL+rCwtBDLvY3jn6+eB1
EqIQnjOHAUxS8SmT0yVlzuJ1eXhiRVxuJ7NZgmjfu35+HWfD3ajLC0/PZtDEXR+Q2+qA4mYVWt9p
JN6gKPIG4HYpAjohMsptnfadaZ1O79bLu8CAwm6EmOdsz8m719ywn8oguhXV9zZujzKIrnhgWKJi
OEGk7RAp17dvWficI3cffHvHEmcV6Cy8AYjg6EIU1yQvuJbXHdVv1KcLMy2+1Mwk9B5M+53lQJUZ
gFfZC6Bw/tJhGlEU7Coq62YSyWbo9W3jcmMJ6wCxaO2W9jJBrpxGyja2lC1S3IWtEeHrOOMTM+FV
k7+hwlulw21VVKuQEhpe5LJHm9+X26i7VZr6PKGHtscXf0iWNX5eRei7qA33yQiyOKjPlhncmRXj
p7RY9+RGDNYRvy6jxXZVw543h7fQF1d6+RSY+jME+ds/l9b7peX8q1Vr//b9+z80svMLP64txCBg
5D5c9b+sD43/sDRkS+hStf7FjU8suot7ipjy/3a5PytvLjt2kYg6eI+uarFL+I17CyHuX5tZhLQC
k4zK9WixlOStf6689aKPkrTpoh26J7wfY8KI2aWpi3Z+LG6MMIaoFuXcBhTXC5H5FqZvCB5Wv3Lx
Z4waIKbx1AkG/Hmz7G2oGTDZQuyLJcYBdn3+FwB7hKoO3VmmccOTI26hxe2TStkrg9zBMbingOcC
cuOcUBRWCAZL70zVLtAyvEkhQNoZx42rjtdqHj6l/QAeq3+yG2WrJjym8OM8sg0Cb1TaW70uv1du
ciHwed8IZVNA5RjH7CqwfU8lyGqq+2VdQqAKWgTD2kT+FDzv+iab+U5IrCBazsynjKeonClQoITH
O2gZ7DbnKER/hkU5ij2uppkgNZj8b2ZKZXlxDIFMxVn3Mk/ZXOBTSvc60eHnIKkQCMKmesdU2RqK
BIvwb6TvFtC+Rgf6O4acGeHSLMSWseBd0lqwQCNB2e7iBK3WElSYLqdikbrBfmRYiJViEzjOt34S
FzQa67agncc9sC2cfNMIZ1tJGG+9/0Utia5JI966UL4WuY9ixLkpdW5t3/Q48fZx3217cK+IIWNQ
IN2tnxEfIYyDakHhaUCwxUG1lA18LC7ZfsqWdiIvqGi2lR4ue+giGs7oACqdUhRzcgzooeRNNvWK
ch0tCNH25HWQkvSQRP39ENA4qWb+NCD3Nw3lpiIpM6cNs1qrXbBmBg0TgtS5Hg15TucDOy/IKNJy
3II+EmmCdHNjU+TNlyyzYi9P2M30z4NVuYuu8peu88WIufsaW7C5GtdNjKOb22dd6QUhueQAmzUR
NyQ2NcW0NlJCkychFzJxH/sGVY5i3Y4zxLQL3ZtkKrcVHO8FeqZvLt9AR46kt2WMQqRc4l1kk/Mi
yu610uIXkY+ral41OdWGUf2VAp+wdtVlPLWvc6Cn0MNdril3qeruqlpd2SJ77kgUsFsDYn7uP+ZS
vY6n4FpLUNCQGXUsDYePvbuM43RrR/0mHXzuWZSisltSTz2YorhDZvIqajdcudK66lT1yLKaABVV
XMWQM9pe2RZEbXbQM+KguCdU/ta1AjY6Df+vMjibrm2x8pa3dZljVavN9eCzqHP0q0GLjxKGrBLu
h5hqczC2qAyuywpxEajsRWh2Xi2WXdh46KzgiE+7Rs3XNcpXW1DJQOxL7R4+EtIdt0iT79JdSUKf
I8PfddWTTvJAJm3qlW09wP5VXJ4Ds/46DxtYMDW+u7Ez41YU2pwle5qvutavV6ntkowFckMtT81k
o5YHmqWHm66HjD3WHqZCz7UfjKFcpd1zTJHQg9oIpIUFB4VQsEM9tihNgxnvFge4R8r7ssn79VCN
J51UhTZnHxYyw08WCVNoXbLo60wvttoNo5BNiTqXVe7CkuXacXRPCVBBxe129GEfqfUu7au1DYkj
x6gWZzA7eCQnku44+j0rnlZ6HjzQpHpBxVZPtREPIEG2c/iWxTbT5LzrQM/pLPu6fFBY2+jF93F8
rUN7p7Tzd6Wqinmv5t5WwHnY8abJNrWuQc1rv9vjfdGeZbMvEvXFcNGfUaI25om/d+oFXbQ0q9sa
LmYSym2Cv6hnYJjjGTPiRMfdw2GtvFQ2Brg4W8cKtCI0YqnsvMoFRDYvbwdzXTXRJdGiC77GFYRh
QiGqtekDszIbCAFiKctg6ZJnGxjtup/0K8MOrjoF21ca7oJuZCZgLVsiAnlL56gn4Mb0L27YXKH1
3jiixWpUyXNS597YfS+08hznyTqSHMh+c4WnXWfCmRxDByFWmwcwe9U/0gaEpkQuOP+qgTq+JAwp
3v4CNp9f81HBuHBwabzB7v1g3X6aHRJNjWdBx1yNEOrHWPGnrgEjOTghcHPvlQqv+jk7nEVTNi35
rEUw8If/RgVDMsxfKxi+Bl+E1E2oRxrmnl8rGHAJggUqW/ya8ob9b1GVuHsz9Qr9kCc1hSCm7ttQ
TTet679EqbvxB8pvU1kFENUWMmuCTdPYbMYIitfV9IAY8SacetxuvJfXWAmGs9o10UakWYF/WNf2
Zdg+JdkIKNYPW3LmjOzU9CNTx2Ljgz17SWYxp5mxSW0cn3XwZJobn3n3VtViFlVVehzsoVvJQa1h
iSCwN4iMPmqEv3uJAF3tSG/KuBmNqEQ4qxU78mKBbmhj9Bo4bnoWNtdQrobJQpqVBoTPD1Z6L1Ej
gsyBsUEv2PvZ2ZjYQ8ehespy+3FUEOuKwrxLh+lhUMN9UEe3IZrdplBV3LCNs0s6dC04gSiKElJo
921Aymev3yTE5y4G1fhiuKC/x5Eir/a76RDa5YVchVtVl2jzC2hDMrut9Uh/HrrRPNhxQINu1gff
mZtyXYzrDoz4Qh8gjTPi/O7GVHx0noBiMQ+vEY+OJ8XiOBz18GEU1WuDWIC+K4+9ooBxZuF8QoyH
/akX1zqJ1stWiwtPDbGihhrphaXsH8mHOZrQm0IXJXDMljtplde4gK0YQwxk7uA8Gio9Y1Vthe1s
LL3/kgXlUarhjYOKQHWnizWkzSrVxJsq8U0GXasuTWc86qZya9TsIvukRN5mZK9oON8CRCD6HMAd
o/4qYlfD6kgaYjIG51B0t4WDfXxQygv11bafNbMyOQdZcGXFRkrstlPtIysDN4zl88QTVXsgXti0
ZErp/WnT3s8391/F/KeXuglf0vR/z7j5dR9n3KzLn9OoyLjWXdou5o4/9yOEwmAh0ebFxA++0ccZ
R3iwhv+Kg+wjOub/n3GwRWGH8zJ2lAaBMPbvnHGwiv7njINrapEhoWkzNMFg6fm5S2uN1kjjyUCF
n6nqalIuamRRwKhUtW15FH0p8kXh1xCOtPHSTOPGcVYy7M6+G69LH1SWIJLOayL/mzMJdE3wxshr
nwBr8FD0EO1NKrfqJosz7XvkuDfaHHOtxve4BFb4r0+gTdGZy2UYteA1/U3GDmBECbAxbQq0BOFi
l+40oa6nTm6YKK17NdlEdQ9umaBQcI+BHWIXsx+H6ouu5cvObM9EA587GxdXye9wOVmmf6ekeXRU
YJ3OFSs5VtUt/shqN0bmuBkmBo5lrwPMTFObVLk2YK9jhDsCBG9Iydv6k3NIsjbnRwuOlP8sWJV7
1loLiyiHYE43SMNLrpTXJlqshrOJ1uy6JGShj+5Utrhxt7eGr454sJJpk2tW6gl/OHW+CPqVkrfR
QjYt8OdpA5tuE/U0p+NoYCkjaMFFgc8qdpkpBly5F8sgn6KQ/utY1RYrGX0npb7LZBKAPcsOvS4W
5FIskmoXZw9do0ZPpVauZxhnESfPAZ2YMgFKrTpuja9mLy46EzaWI8Tr4VTDIVXK8EZaaEn0aImN
C71J+82KiA6LKi+Ccq6SKdsmb1pklAtRwxsnwidOh2Vh6DvAHOs42wWtuxmkvwijYBvMJNFMVPQL
GnBQ9lsTpTWmty5u12UKaUBVPRx7J3uKlgquOHB6d37xrNhIiYu6R8sqglXEX0hdDhjpYAKgr6L2
VRVUGE2D3y3W+SHwmmOzFRun8De626MAwZhnzA69NmBBTg7XG8KewVAWSjJucec+2Hj6Qrx9jc9U
0cXtRwAQSy63OJj4ACc1N54zJxwfxywLPTW469/xStYVIbPRqsRKWA8pXl2I3sSxWal+tP2n3Ik3
znBtVya1fsevzoADNtkwuMqUD0/54FjYaytbXxg544EyBp4pvdSHPxUGh5kVHwT6cjL5raPT17WI
fwdMG4Xo39ro3LhWvzT4p4Miqba7eGO20dbuw20+X4rvAmSu/YIduKPv0ybzhiE/NKkkk4XHRePW
FyslTVZUdxsDiiCKwZuYRtRQ6r2AdK04gJdKGnCSeUMlpatKV4VWLGE68RCH+BKfmjmqJSfQKcHr
TVcRrs0m3+cqHQDg6nzQ9UWbX/ttueTsO6G5XBeWsWQuABfiMhREPuou3B3SovoxA82leb7PG0ui
c9KeOJ7W6J69gGUCuvNlHm2FtNcOCWw2XED1jkUFqOL7XsnCxUgQVSn8S9m+mmI6gGibQ90sIClz
R2UxiKj7+zkOwKitYzmHW+lTcZyCW8ZSG9NtFxUj6T5jKapPg4cPZa0RCBP32TclQaAWOOXeqIdN
O4dmZXWF0bL5Gjn1USNWS2uDDQO0TdUP/GwOs+nJ08PLzEeNtL0ZK/xmypMZdv5Nq2udu+p5yP9c
uj+ain8V+RxfWkQ+317Sv2stPql8aC0Q8RgkLVqw+QhP+nntuv9xmZr+/Bcu65/XLlc1abUCmt+P
ZKRP1y4+aDrqd2PF7w5Hjb9R+qgMYfleyHyQaL+HvX2STKdxajsVCrydS4buRjTYAmQb2btshnTE
DDqWEm5HEBtfnb5cW1X1PYDrETTjtdUSalvbBo4wDKkO444FBPr73pX3hqi+lYgXoROzk8JyqnTl
cz4Ym1bp9j1okdS39jKPH0ZHXvUze0QCIXHgCZMlU7+Y4EkaK3mZwJVUqvU4gi+xwZj0M8/EidTb
HEy/DegEHbS6TkCfNOlwX3HwlXG1ytt4l4JICUGltCL2NNApajCsOlQIUuhbn12F1jRXwYBMWABd
iWf6iha0UJlnIguptWTJzpSWpG+W9cxtETPBRaTdppY6viXgLrAEJJmy002KGWMM5LkFA1N0chvN
XBgYhKiOW+VJmJTrdn5TC38Fj+4iFfOkgZbBFHKVgpqRiKlQel3JeZLcudx4RC2BpgmMctmCqsGC
cSTOcTWAsElnlo0K1AZYJbE/yp0J7MYAeoMf5plNyA67bIOtG9WyqyVHRy92ZhMfipmcA/p1QwCm
v9CA6qhVtU4d59LOtJ0unfJFhc25BcSTF+LAXa57/jhsMqTi5MJfiolixiBTaWb5NHV4sEr1tVS6
kx46I/kRLezFHCdOcvBl8XV85wERmz764gzA+eskWA0BDqpnglDbmkzBBWs9fu6ke0jzuVGyYc1Y
+l1uRwe39x9dmEQ1bKLJVO8LWEUGn6RQDOschtEAy6ifmUax8QWfHwRXEaAjcx5DKToPqS8BvV14
o0FIGhR9G/X+jSYEoaTx4A2B8uJP2YbE5mvSOdlRlxcx2le6Oq0yp1mZ7K672l6zq7xQJmxVJ60Q
MLvuMuhRF63G2RCTwe81mG7VqHLa6qx1eIEsppJLMqPHTdFzyYkmKL1CKVoPmCwTMDV95vMGzCZN
rXWaDPVO7xCyo6lmFSfksJgy/XWYcGcWZvMt7NSDGiqHvmzv0sQlg0S5yciLSlX7lEqiW8Dy5AvF
yK6FDgUSxswXYUltUWRoPlLxjeFaDE+zZh/LHtXxyR0065NaV8nCyNoDZA6cqKnrQft5Ny0VWvSW
9WLb1+Y+FeC/9WZvMz51SsxNvX7L9PUuNGWw1HnjTLte8tK/yt1mlStirxsUo4gPttqQvsWYhDqA
AVlZrYWaX3VNskwn/9LVLr+ewDCrlT5p5y7uVoqAsg5LGLEOiCyWC86IU9WWS9n6N2pFImRaHahw
hrXMHQZxQVJ7k49rH81uj/i1fyUBC+ZAlW0szb8e3n+x7pVimAe6VDI3eO67sCP9K2huJtfuF0XL
pt0JmeYx+KDabRXNg2z2DZYeggECCRc2oj/pU7ii13eQ3cwE3xpd30hK56IK04HMlsyhvA7vhljT
t9mQykuR5Vgrq2mOY4n1hdYND02c8KXHBPJBagbDg6IG6CKq8kk1zYbsGhmfhSqKJQclFYihGFfs
OCgzHKBWejQ+uE5Y4VQL9IXppwTJuH6z8RkMLRAJM6clMGVpIT8GNO/0u3zU4Yjl03iFxX8HLTo6
jrJD+N9Warls+vAwBmP2rGf9cI2CKVn5cWjCx8yUfeXUkNwSVQWPZBNVW/Zi3ar1d4dOwevULkNc
3KvLTJ0PCBlRxDXVeFCIIL2OBrRPrRGupxL8pjvUw6uecRCUmgJx3ZfTdoyBLWnSfizMXj7rOdll
f8qOH2UHwsB/1hEdX/r6LX/9u6KD1330+ja7VWyXn4EqH72+jbaYxSvKr/8WEJ+LDj7JjskU9Id1
nyrmY545I44YfgJG0n4scn+n1/8bIRHFjepQGFHKOPCTf2319bA2qjQQ3S5BueS1Q6M0FBEljY0x
x3yiYPA0gj8b0zB3gQ4Qw+74IAaCLUgw1PVeEhnaDOMFQdSrQ5ToCMUYCHLlIVTZhISNpnPqaIe0
ROa53DgEkmp2e8YkoqHbQJs/TaSWViO1S0qQKXJAb8JjL6xpWWTpiwmMyAnLBs3PnILaqektmnnc
o2pykHNSahrEVr0iNptTExbCm2u6JssxjO3GzNfAOf3ivCM3Oo1rNMispxHu3AL6kn0Lo0zZ2qk+
VKyhAufFdaPkLpHML8J4KO6caqYBx2pAyNZg73s7qJ+VqOuyL+kU9LAZK3Sg2jaxta0Vd5iiDJjC
WOLZv3VEa9cnePDXDD+uAaDZ3tiqpDrWltbMkqCLaMuzCe2WymRVKdWVHFNPE5JzquzngCclvZZT
W666juErCQjAWcxWLoKC7sTrU0dFi6VSi5F39OY3tnv+80j/eKSZ5//LI1203/7OKzBr/D4eaPM/
mmGolskU7mML8fFAEwyEQ+BDMjh7tz81ESqjPloI552Q9Gk/IUB72DaaQOJcUT3TFfzGfoJv8Rez
ADR7egjOGwENdV6sfJ7c/UzFQLxQeCh+1SW+aRB/c0jGp9/M9Q+x4WcYqKHNZ8OvIkS+GTNMl7eO
HvKv0I8hSUBjW2G6K4d4qw6T8dZht1oEvhUimBNeHYuTWgFABzPkuZl5KvOrPNYIaIf20E3FbdYM
2Pyy9L5mroglEtaOXiQ3nTaCJmLAQ/ZJjMkLaMfAyGVRVNUIwAcgYep+w2VQrMYSQ49USjCc085I
OwSN9ZdaOMvE7A5+n56lQPxURyYCC9+GscTWVQ/iQwu3KRtw1GmLviwPzkDhqqd7pvBL3zLlQLDO
oCKC+ubY4fAQj23SLis2imofrm2U4Ko1Lqa2XRdGenQz5avUgyNyp7XVNOiq5aWD5WMN3U1kqK+4
HuqlUsabUPZrKcxrBqssskFXdM69Gak7Zw75090gW2HWOAizuPHJcamEf+Db7tBYaHAhpwaJmO2V
Ub4Stn1XdCwhyPODCgH7KCico1HUgExJFTQIEbNVr3BBf/uoPWEoJbV7UYaIvkXv3mDUr8rC2SvT
KSIwojPit5qQjKUWMMT0BwKsdfliqfskj7fmhN3Rbp0Afi1JSD42jGredJQdsrrO9L+iWD7xZzlB
eDoOZf1cV/6pM83lMJGZRFQs0j//5DjJLg71fVGEa3DRTDWbdZWO+xilENCJdDuxZnXplYzS7Ni+
xnx0ZTm6q0zkc/UOOGQoKWYd3T/IttkJJGdAUHe+9aDzH3TdkcdH402xzY7KLHsWNqogvQuvrIFO
MnAlGbjAeM2Y3sLfitzo9pPPFEht4E6NqjNthD7Z62GgZ9RQTtKW0ien7fcQ8Z2JPGFSSCXMB8tT
B9vzo476vZluK7dYsT5Z9JF1ybrkaFBdUqi9AJZkzx4cI0asUyf4EhYO3DZY5lO1dqY7xZeHdoyW
nSrYmM3xPgAfbly3pA+zTiZ0akbs5wCZRKFPZEUSZ85wkLAgJwqKlSQ/qMht7NSPOjdhRrRQ0XUk
JzWofHR/w1VPKpNW3xXuGCz8AgEvUDAAA46nlnQBbo1Uwl2aI9qnzFLprB9GSDGCartonR2tuCej
G7N/KBh7t12GF7BYKFm7ZBHmmeXZyOudBuA9GVN1YZlAEgz3DlzLqkN8qEoFVrv5LcgVqng7Okp+
p+acshR1dGKxHRoUFsaeSUKuwzHTz3FgXsoKpAqJJamxBq+/Nee3hd4rQLFS9Mi74m1FtJM1ZzzB
e9FunTnbyZlTnsaeLKhMQfHVt7dDByGNlChVw47skBuF3YLJQXsty5LPugJxdmBhhv0zZWKdMmdJ
k8tkYduuLnXSThsoS0tpWKgzbfFUyeyIVeUcdKSCjilOVPNC3tTDANmiT8L1oAebsMLbFwKV0Nob
GhGMR5r/GGXsQNs28bBmyWPdxgEaScf4sWB7Hf5v8Fb8zfHLjujXw9c0iJiDTQl3WmNlPv/7p2ER
nBzSCJI+2/kthw7JUCfZn+uWB1nA2aCMCONVrcsjQOnNvx/8s7b8l2Of78wZY5jcZ0hT/5rtTXRO
UkswILu+SF+aMT/lY7mLigHvBFFdBSbvP7XIj1Xivyo+Ty/for81Lrqf9J7YE9E9uHgNdNqIX0iO
kGTgkTsoHpgl/jV9ySbU0IHWNTPFaDR+dhf4Hn5WKb870hT/WyEgKMUDycdz/kbOvGj89CHtm44h
UipMctBbt/xC4Vs86UXA9d6Qqcp+PMtVYnaT8T6aLYJiyIxNiWvQxT0IsDezyYED8HjTyECfzjJj
u6Cl93mlXhd68ZYpyN2ZE+7gprGVJGze0c8I32qxTlNND0+Gge+mDx+bkJUMVAHKJgKdzCutJ300
N/JFmZtr8AAYlcmpm+xgD5XihAlxg7TyIYXKlUpxbBp9Y5cNfvH0Be/ECiY7yRjKoD9UmuyRK0mj
8w/+0Nl/QEn/54dIyOWD8s9VOEv06O+q8PlVH1U4WCNLc4HJgTLBxPfZYohkmboWJMqvBbgB7o7B
OS33nEvBgP9TQ82YVudpwX2o8rV+pwCfKUy/no7Ed8NuQqXEMQma5S8f+TCSFd5aUGM1CVEZSVGF
7kwnleyozHLY9GnZ1hXk4lTkSymmIFyns5HUNoWgzZsB20nAGC8wqzUMuFtrIt/SniOraoGdrhwk
n9XJJ8wwr+zdUFP8lRF8j04n8yoh/CqaU7Bo4DWuY2jbnRyVdYGhcDlOMx8kmuBb5jHCUzJVcAq6
myCkl82ZjReoIEm2QWJk59D7NZvno/KLCNneNAfbIjPJYxOcQRklq5ZgcHvK93KqLhZ5MIugpkyt
pXVd1dHXktT5dW3116KvkycZZI+dqHMycKrQXgWuHiPNo/YgfAOsOtM5YgpHoH1hH51h+q+TWNwJ
MT1xy6TbNHW+WEwOfR/ZT1AWKwawPLisiaegYs2aqr0Ok2Esp2ftPfE+yHoKjQy5kt6yfqjtsdrm
Mtb2bDRR4UY2W0J0o6kkfRKh7wDwfhJpYS9jcAlRmtB0V5IyQ/y5xv77MP9rS03UrgyK7O1vmcSf
2mrmZDNZjOA/bAjzk/vRVDMlo6UW2CYdXdfft3YfXTWOYUjgGmOr98vvM/bM+g99sClQAzrubyti
3u+pX0oenICY/lS4bDC5kdj8eo8JJyNylcdupwF3WRACE5J8Z7xleTM9Crf7SvtwVars2yvkCdKA
Zp86MF5m2a+v09fFlMq8iIF+hLhtmpDJx7ZdneISBIcVoQIs0FoYCeSugMQv6jrQMU17M+Z6h00o
qj01s1FC1+aA0t24Nstxa4+SpCVNMbaDHmvX/aQBJI7UZVdNz5AvnEWhVjh5FAWHW6wDSrGVRz/N
842iFuckzvZN7OTwb5pjEJu04V0ErdG5aiPr0cJktiBXp1g0qXPNCAwXl2rcOVHn7Jxg1pPYOgHj
2kFUOVixYDLkxiXczx2tagE3Q1tEcijXbUwI+FKqtW9WXlBmSg2BqYjGlaLZyXCDvRG+sW0BkFr0
iV5G93Pd7lZsIvquPQZNzvU+BdSTiaJfRESB4If8zIHaflOYk0MFVr5Ytb/9U27+KDdpEf7l0i2K
+o379S/SXJcXfdy57y58aPyQ9U3uuPnq+3hIUbTBJbRN879XLw/2x0NKRcmTaEMEVd/X7lyIHzev
+I+GXRZR2zzNnjuK37l5zfdwvV+fUlb4TOZQ+pom+Xu8ic/VZp4VbhKIstnlMl2paMGWvdbbmAnL
RdSacEiF81AVPT36fOWQ/HBIUVFGKNFHEnArF2q0IW8gdC7jEGxrFe40DUs6sJjOgAAVDhuMo+ai
NfR7UndWvexPWfIdIfmignQ1Ab1lv7tAUroTkXMeWnl2chDjHBZEvJ00EEF2icWy61jiZRuZssx0
Ii6o3nNpzk3Hi4ZLkLx20YG4gTutnnaT9lh04rlKGuRu9rWlACjV83NoJcuuyQi+gwCuigVadYwv
QI8cY1vY10onl9rIPQ6bwFUzLw2rqwTPQBmSKCSTx7J4qSzsBBgcA7OsPcNIEQZHx9i4Kpv4Ziyc
jdkXS80ul4nrviYWxovcPEZjtSfayLPD9sahVvESGT2ZKWTxwNja/4+981qOG8m26BdhAjYBvJZ3
LLqi0wuCpCh4m7D59XeBPbpSm+kIvStiJmIemlKPVJWZZ5+91xYk2tvuOHnTxgoG3isZiAKDGp7W
W01gwxKN/Vm2MbP+EITmskDr86S7EyauoMh7T9toGw184S2JfpUDLdHQNnQ0E+PeYAU6FF81qHGB
DoDMnWhHyh7HzrgA+7jxEgxN7nsgTvzlr0So1mHhPzlB/mbTZTfKQxRqi7ZqPqbCPrvJt5E1Rdaz
Nchm510VHDDweJn/FGpVtDArRSwgeIum4T4XosIQLG4GD34urmfIYkvNNxe8gLZk+b+Exs515rV2
KcTCkORUPfMqInpBmSnTjQzVyklSaxlgStAQvkzDXTpVI7d22VATyM6QE/JGVhYoLeqIdNKlrYfb
DCvZU2l0b0gNK7M/dDnmAGNwHtwheIdxchRmnx07s9SWo+u6e9AAcleW+tFTqJ2xSqatKD2YDtQs
T8KACjc8uLHYYGHase0lvRT3a8pitgavzKjF052JGGhw5NfEpEK0A7zMsfncV/4LFIqj62brSTy2
RneF5fhOlRodPHQ6kzLcd+PzVJIrbXFmBO7ZCL1H7OsPDX1sFb9MSpKmxNM2zXbwMRDQE/xzVkw8
3sqdQIJTofMmkxauUnxITZ8gWrFMynRVG/4l8fCjk+cyxnwbkpCGWrfWgMRRhrGTSEqy7tYVC95Q
625EX/Jhxf2p+Rs/8qkvj8mppRs9SXeiOlVavp7wGfRuuEmok3ZTATr5g4zOvjDhz4Cd88gd2aV7
beUXLpaFiWzThs5VJMdVkYTHmd2VWNgwauRY+zJwj1tOssndm54ID89uUjDTgebvxXw1NWm9ipK5
RMoBzMYdBdP01FDEGNjp1hnCk+9jmdN9AIXXkYcLoFDf2gqfAzrOENMSr5G3SUmbN5P50Bf0MZlQ
pooJsSuut0kbvKa+uUzqmzS99OnHgPsimCmfiHepHa3qTi7IKy/l+DgiQlKtc59p1jkWHsmyps5X
FbvrcEFBKZaAGHMRXht9Mjd12xy8MSJB1PQLyKPaMu8O2hAshzq5RLG5LBtMchSvbFwgrK75rDr1
pkz5Ng2uy2eYoEKcXZyhWFmhuXczet5Hf6cK48Fs8hdiN5tm9Pf+nMiK5NrHoddgrumtm8j7Vk8B
3lnrPCblOqIGHTck+ia0esB7/tIKjS12+J2ua7tY0dVklEc9ju76QF8YOFBXUTVsg1zcdfRa1jrF
UBV956RJ2/Kmrh8nDJtGr61aHw5yWGwm/7bAGzlnyHyfwrA62+S2doZ3+JUdaP2auxBJxOjRBaHo
VEuSJzsEBeOri2pNIgbdQ+zkqyDLl9gPI11qn8G/ud9upaXqXu/i7aSsW6sm8CeL/AlX5b1F75Yx
RGttyvHAJm960m47PpO5Wa79gA2sbb9J27iuqapw02oVGXONvZ5vYHlSXtF/NL35Hk7p+5h3+yxN
b36/e+Z3jzWHjP/t3dOEr3/Hg33+1PeHj00miXaTeZzglfMnnhHbeAPClM3Ez/vlE/nx/eHDCILJ
kH8BE0mAn/6JZ+T8B3AHYgN8sP82o//Czo9b/G+aA8e8YD6iMx0gifsXzUFZyTA6cij3k5V+y2Tz
QOHHQQsoBzKandkTM0yT+jWdEox2RrdqOvsIBAycqlhqRfjeT1hZhYFNr463Kd3aC3+C2Z/K7pUK
JDZRJnR3DMczVK8bgZYKa9+17G4aLTnoDmCwsJpybm4GmkDuR2J4Xo0XvE17tUu1iRM67e5G+GYw
kGP7w4x8dm0SEQQoxk1YTFw7fuKeMktmj/HYRbddEHTrid/0lMca/2tdShYNQ+f2u8wKjmVWht/6
0m4eVYdTYXSARrZ0C88Tv1p6E+nqtNdeWhYt+wz1dGm2rYlB0rjWZLyzM+ducnzyg06z85wcYDOh
2Tz3bqaqepQCwmVXHcPc/+pBKiQ8WcBb8BtijIG+lAFKPjTNq8FPxjPUtpCqoxDzed4RAa27ZDPp
bLMI04ploGrBGtBPt1NaaKt8IMUaePw3a5zFZHbTyvEGfXz0C94X4zRszbrtYLw328rEu5CN+cEZ
yqvcdq8Hr4oXhYfnurWTbZPZb2Ekcv4mo5s4sMO9KLn5wzH/oFIBYpuZUBrv5yMNJFRUabFYVNB6
l1HY5sueNBVoIoa7qMDQUJQ2Ux6KrOiyEkIJCotrpcQkzOG+E0P4yBBZ72qnPvsWKQIeXYJqeW9n
Ou7zaJEm8wo2jjgdD53ncTvCzlJxay2NBO019W7oXaBXOMav2NllsIHLTVmUdh2EPJtBAFt42ZxL
W4xQABwcYyV/2xH5gCyxnpROykoLeZGYNv9GSucxb7nFV2GQY+j9566yc/xo0Tc7oNDG8rCjGW33
rdKmUVvnKiMd65p89hVLnCL6Ug3uvTLVqfHHN/b4uE7MQtJlP2DDA3nv8oIJIcsdfh+rfxyr/6rh
Xr/9k4Rr6T9JuN5/ZtwEh+bMnebU+knzoebVYy2B0jI7GZBrf4yTTJpotH8C5H8fJ5lP0XdZhQhP
F4yBv9RCNfdj/UXIZf2ByAz/SfgUwf3lUG2CpvdzI2Az2mJ2GqVVtw9G1OnHMCS04aqDqehmN+1d
4jjnwOgxJZCR4Tq4rmr51QuGe9cMnohNbIexOmCQPfjTsKm9dBemmP+tV4JeCxXHK9PPtpXenCOr
3ZhavS1ltDdbCiazrtmrCTZdUcBarfWNU7qbwBpv0qzcJr1Djbp3kAAp+t4iizScwsHYNxR1uFkJ
kSDfqbZ6HkZaUKw6pibKNVaD5q06vkaab62irMSYCYqW8AJJTtBKHF4yfQh9upDS/qmIIlUvRw+M
duD3t7XhlFBeekZPA6J3Vllhu0+tShEMUYiyWCkg4T60UT29dqGKt4le1vsazMKN4EQ2GJKVD3Ih
UCetJMNqVTRnuXpVPmLLNzNQwLVHhCkOtmnVMx5j794ZlkJC00ihrUbIRTlrfVItQqctbmdiMCbh
+Pvb+se3lYXH/34EXfN4/MfuZZ0f+/4Kcv5DPAFqIu+fGSn/XfpB3/FZ7VEwRJGN9bmC/PEC4mFk
CrSfeWX8CVH78V010GhmEcn/3Ln8Ugc4WMm/fVmxVvEr6RDWTEzOHBg/Sz+ox3Lqu77Z65FZGjwd
qKXlhpbmquFLgECj2qHZjKo42sxvUxKBDowaD2EGf67U7HcjEjcZWLEodsT1AOl3T5Rr02lmuCC8
e8Bqd4N08hHmyj9zecwAM38f1Wn0VOSTusE3GT5XVescMbggiGrPVQfrkLjWdpzMhhqxoaeSNUDb
hW1FXTmmEKe8H+hsPBRNbhx6gtAXK1TF2hqpmgQ5vQ48US8Doce4mxikkvGqsurXqIxuyB9u20RY
bHyS22HQ73FB4Jun/hUaq7zPK3GyzYZdPDbrRqy52y5Rj+IThZQWCR9seR4U9soPmuZucKLmIHs3
+4Jig6clz6fr8ZN2NuTRndDi8yD99zBtD31iilXUtt9ivb1SRn1VDeGLo+I1b+lzYWfb2MLb4uKm
71vbXrpw2GpLe2ZJdWWa0KIL4MpZ4q4rwqRpr/OHX0l3aTrtSbnWSwaYgQIfeIvqS9d7PClchtrI
MR8LpT5UnZ7bgiihTQVsivkzMh1aOe1LZLlqNahMWytfboh3L6cS6FhCTGtB6/G4cApM5R7XvukW
T4mWosa5MZH8KXfUIgII7Xi9jYZR2S9a0byT7v6aUwxoxN4SCNG9LaMX6jFv4swiOA+TL1nbTWvF
m9/nzh/nDtfq/z53bj6af9gLWaxg///Umdc/sxFa2MLnZv85tOX9h3kMd7VgBfTf4+X7ycMOGM8B
C2JWxKYHuOpn0ZmdEV5nNk1c7+yCf0V0ZkH1t5PHZNUMGwvSDSfaJy/iJ4sDDUm9l3mpgQNmusAj
3rUjk4xE74L4woaz3NpFTVBaT5dkYdE+Idh1Aj6KhLikd++aCsCFowZ1OjY2U/LJh5p+kFF3o4Uk
nBhQ1gBOn3Sgf27npltDFq+CgIFey6vA67dmO8HRt0IWojQ2dm1GMrX1FrVRfg27adO2wFLH2nsL
qjZeVgGbJa/z2FBVgULtnHk1eCmYxLovvrJ0CmraXsxitkUGGA6KlY1UdiNWA3ybA6XoypbsvB2u
u3Vlh5TpDHn2bEe6u2iDei/82Fw5U/EtBtBUplTZxDwDtm6v0Xzd36S1ta1HoIYtmyKZIhrzpnEo
3Z7STT+E7tK2Mqoiq3UykJrWEWhrawKKOuQuqiUN0cDsHguH4TKdjBez493g28VhpHgMZJIJuSZv
jobuPWT2DLykaJvXhEmHA2mOeDWV2tlKJ+K0Ufet14qvJZVzZ9UGa7Nyj6bQnkRiB+7B5uTotnDD
QoJC5t6ozArNN9onuv5M8dqjHyd05VqSPjpBycZAtQjhnoPje7e+CRercAdnYXW1Wog4vHP8+Aq3
P+dWfuNaIMwofSA/T9kcuIw0Zu7RorcmIefqtTkW+aTuL7gtE/p9o+Gi5b46OfZgnqfUGO8GO7cX
KipyAPxZvXB729tzXc6r+ize1lFLSUYtJcjLiY4OVU9TtbJ63T3lA7t73536jWOGzdLopuDQFGCC
u6IHnAnU5CmgyXyDmKZW1XxzlqY+XftuQxtpiPXv94H3x4HHVuxfDrz4HR5Z+7c9G36VH0ee/R8+
BuzYWHt/wmd/2rMBegBmI/x/cLiwDOd4ZJnGEDTPU2y/fjy20KfoyxaecLEu4vf6Fbnps/b6z3s2
Tk7L5ez1XHK04i+TkSezcCh0Q+5tJIa7LK1ZFMnWLvifNKdY2SyNk/xcF3VuLCtvStfmDInXY9y/
r3Xk34ACO6UcJK1+ilN/yUv+5ETByaPNx81qVCtgeYl6SJLy0jb6oxeNTC+Ws1fOi9bat/z+sHMU
Nmzu9zFMAf/5N2Vh3Hh2dgloYcjAt5Hw2tW6e+6JmNIiszBon3CC4U4kpMrgcNHzvhAl9bAB4GXh
sknBIGYrL1/BwmnW7lS267Gly0SLHGcdVmzyEv6f7fIqwNkqNPPBUAnpSS/0jrTQeB9Raz83ESL+
IgqSCVVaMAot0hKeg7IaUn7dOMm7LCnxstjJOIvzpkC0iWKKfKrETd66xuHcKNo5nWlqA6AFMD4m
mb1Ai5fQcvRDpim6LYLwGPThkcZx1++v6oFZyi0Bxkj8a14uj6Ap9E0v3AsqNn8+F5vSG4oqdiNF
OH4ZPk0TQji3GQuU6MMRzbGrDAKbEsGk1dt7GhNjAIjiapIv3G23CTQb9kw3HVsojrdyOTnZayfq
aEWxb30Y9PCbV1Fy4ZFFWYXzk7hv7J7Z7dYmfs/lvvJqhHTpX6qCjO2kGafCaY5JdygrknQ+jTbT
A5yyQ9dCuyirq5ZQLMYlax/Oj3GhtJWtvuo80FHv92anViFI3761dp2Ml37s/H6LfRp1MHv+69EE
Gu8fziV+5vsAaP+HCAsMLYZAe36U/XQucWQxA1J5Qc7tv1rOj6cYRxaPN06gT68po9n3cwnx3HMZ
G2fazCeT9FfOpU/f8Z+OJd6NXHU4dPg3pKJwnhF/eolhVY9Knn7pvu/Z7iUdAiP/PBnwJUERoZgm
/FpSL+sRsZILgIgm3czRCHkeVP+Wj1q1nKwgWmaCfpdKeeF+igpWepZWLqk8UqfS7vL2tok9AF/B
0DMIuvpwbL1w5FvsfQzJSJxBcfW2zrUtrZURtBdt6J46rmvg7uE9uQKiom7RbkrVBytNH2H/W/Kt
JROPH4GKCpl642YypHZIIwzeC6+toUtJBxSz6mTzrXbH6sNP/Ba8JgThztLM198X8x8XM9fUv1zM
XVu85v/w+eenvn/+satQpMLFIVi3oFtyw/4QQYDaAmizvgskPwuWfPGYN358M75//NkCkfGkCcM0
jbmE+Zc0ED66f5tEXDKhM9mCHRWo37/YXzxZDwWfkWZfh6W1q5VxYcjAi9WU2moMmyuTzagB1Dmt
jbUdhQdSkiejSvcDK+pRtStfaTBq/ZWMXbksHAQPfzAWZYpxw1Nuvei8NN2ySGdb7U6buC93ZpLf
FXUl+CDqUqoF7ugns6z9Y9emyUqKrr1yPodlqkIYnJ3CSNkrqJvSTV40hmtoFcvAEOuYoZsL953D
336h49Z5CVL1pOYJ3Ztn9fRzbM+L+kmG0ynLaA3t59neyul8V/O8nzH49/as8KAExLMm4CIOAIrc
pyCQ0lk16F2GkRItoRX6JTQMZ2HWdko6XH0Z0B1y9IeiES8WekQQE/PJZokCTXduV167PASMWcQw
UueqQdWwqCocZpkDxu/Ar93dlSggWNnOPSGy3s6ejVYe6eo7J4qasWHWTkLVHAZTvLuIKgLHT6Ze
I6KfQ19/tXuT/VD6PECVoT7EPHq6uWdlv6PxDzACNpokijZgezwyaMYySVnDJw4ZKxugfzYz8dld
rOu42CY+Dt4KeL5bF5sYmH4Xmk/BTNdXYPjLmbevm8WTD4AfKWol/aYh0UR/j2PcekTkyvnRkHTN
nH+5UbLVlhKPQWcP5xkcnFIFkMZGw1QXkrVN9iF1iiA2gI9mYu/RLIA+vXUmoM1V4jwj9WDG4dM0
VC99NXPAwnDXwgSPYIMX5fDiaMFJtuNr4/RY+WefTUNqDOCfR0Cvv9Ag9Ohp2S7GkoRIv9Zr47kt
lMVqMZXLBuI5Oo87b/Zy+FZyHxJc3hmwRldBTkGaHdbVMlTD4xgR2aJS9rHXhSTJ078EbfxS6A3e
I5J7g79poLtHqXFtd2pPX2y8VPV4NU3itu6Pwz7fOA+6hFyAASTQ/JvEJqdgTavJcfBgetq2y+Mt
EqK9bZwZ7ph0Jy/gby0286dGT2q+QME+SnRKm+E5mgiPXtifYyvVFgn+TE1LN5hveCuH9w1/ylqW
PPOE5FNue1DCQGfNn61QGw6+XkZnvy55Ujs9MKbWeQoNwlCuKc9eFD3h6+LJhdk8cwZG7yrYp1NO
yVMO4kG6F2l2LhypZG9rGepl+Jjo0FnKNK0XZUWWKdRERc+fe2Yx1q+rmvF64oHemMF1l1XMhRCX
Q296H8pgJaok5zvaxqvGiAl4KoxHV7IQG5Y+oN2I+MnkQ8td9qyefieIIuVjBb5GK29j/Eo6G14+
vJs0VpfJzbir++aAHDEuh8pbWEFxtBLxhLnYwNpRb6Oxs+gq75FyzfxLWcuXig5s1emgQordUGP3
xgv2lhnukXPiUqf2ie4LebIznCytD9OCXl8IUXrkm2pTJnXC+rErO0pfom0XB8OOdG5VLrjR91SL
ik0y0JnTWnlyZ44+a9PYgrj8+6r946rl6fW/r9q76IM3yV+MppbOz3y/aHlNGsSJISO4n6vBP120
vD0tjzXEP5Zg8zJlP0Hv1J8jHuwo0OfAJpCIcrglf4kBa/q8gf+yGmQ65wXAb2Iwds1Lkp9fmjBP
+nzqnWLfGXW/pklEW2Q2lqt8dC92XX1MjVXPZqHXIBx24TA8m53zpaFxHg3L+hK01WNaVzBF+x37
+Q3h8J2h2V8MoPVG7Cfr0WBwbJLi3Zp8YwF1j+l34ohNBiqO6BoCaQZTzI05VnQqQ3U3afh2Q2SR
bEU3k6N9xJ3xJXX4J70w+Kpr2biugNYvas+7qQSuqMCfLnRw3A6xdmjr9N5WqN6UJi3qEBCdllnf
zMzfBUZ4I1VwHjP30OTBgan/Xq+YQIu+OJZlds4jALAi015VGvX3RTdZS758H5V4cGsf21li3qle
gh5UXH4JG4RB3Y2JdiXUeKl7ziRBwgPbmFixCj5a3LF1o52DuacygJYgoCnwjvHfZDWcYRd98Vwk
N6sVhxEkTe1w6I9N169VQvw5zbai1k9G4Ax0u4j7zhdnp2kuU5/YVKK6N6YS4NVb+mm1NP8adOON
pQYKpuSyz/VjRfu4UZavo6cDOozLpZe41y26gRLmg4aDxvIoHGj1tykxlk3hP4xuEC9HBUQX5NTN
qInjTF4EdB/gXxxWgH7vKAx4HNO22AZ1uooFm92MBBCawtzhl6ySArM84VLVWgutjdfsZNeVAFur
t1wu7oQ9j7WuNjJhgy8fw/zWAp0v8PpqajxolGI2oKHcqThp07ScKrkAPmXGimwz2N+poHxWu4md
bj2OYA7rapek6A3JQAwo624mg02I7x5q+Lp6jxTZ5cfQiV+ByVf8Q8Zm9C9ZowG9AxyVtLhKnImF
99AWd5UZfpuML26PDRAU3yStjUjHBbDERavasz1CAtSmdas9OHOKOw4T82pqBkMnZk1SDofKzreG
ExypMLyb3GY3wQTgk+AsvF7dxFpF9F5EFyi9hbHJHeRJyLv9q+RPjrw1ePFk8J9V065qncwzEtp7
UovmQtchy+KCsLory7chTHp6aMO5lGDn1vbLkA5PRIBuJzMAZR52t34VP1XUAS14Cz5rXRweHFUH
kMS06TxQlgxKf9XxJcPBixCj7dqOoJRjI7aky5JnRKe/eJK6PH3p2vpO5WfdfqzcYZ1V28ZrbnHS
8FabsP8le4lRxeNdFRAR1jDz8bjYFl11bVv6SRRKe6FlbKccdVeGxkY5wWnw6AXgb2pq/Os+LM9V
kTBOFuu5SrZ0vlb23URtM8bDUzi+02F81XhmsawgoKzHur1ODXagtVpZzpNBmUJmQYr3gKgUdRut
ulb7YtUl/tlIX/S4IJVWn+3+UdTilXCWxavCHrA72UF/9/vC++PC44b6lwuvfC0+/uHG44d+3HiU
g82Squn9cXn9GC25DMmdC8HF9UfV6M+jJUYY/mMxzNjGbHj5f2kFqoiNpWu2sLguwcdfIgKDOP/7
jUei0cFdCA+LxkSkn59vvLYINC/2/XyfWZR4Ss8ZgEtg37ZnlgIwuN0g5NXQ9HvP0SAWFM6VOQfB
VdKtMeRfNWGzb0iK22b8Cg8XeEZTfQlmXIOIYfbMAIecH+aTefZhWThQHTDPUP408lXr4xHXs6yW
cj5Nxk7m1jo2+q/xjI+oInSdwhXvfY9rum+6bt2xc1zTq8ACGELFxB76kDCFblh7hauyGhsmhJwt
jGvxpoZ5UUjgBk2ffwiigGbuvKZQMlQq+1PS+HdxiksSwQlSl4txnNuy31fQN7IkuCgww7we5MYo
knKVhHRHGzPHw9Cj9ug08PQ6mhOoxQhRbol1ZnyjKtHfDG0mt57hPU1cjybgo1ZEO3Y3WAuHPjxP
VMPs80ToJ7NIzKOel/YanwK0QXd0jtDIkreSbMIJdQqMm1BUZdCL0QFHOpCG0/CKiwirdiTvXBlZ
S3rSrZ0/GzJ9S7vEODSVXl5Fs2XTw+yNxiTxG0E9CAlAgwej5b2/1RSGzzo0rkybkg6neXXclDF7
NocaccSt48L9QwtuuJ5NJ8Vo2D7bdXwy9aBaZThN07F4xR4YMUjVO5dkg4cnNUqrB6/iz0WN+XPU
KH1byJFMiwyPNW0mD3afd7u2Ue9FkudLvP3kHhJ3G1R5vAwpm1FoiUsqX86mzlYzU9Vh6JOjq4zd
SEfWfT1Z36oieI7C8FRySYVDdQfMP1t7ss1WvmkkK3BPVMWVFReF/aF5LBgy5rSgb74O5I0XXSDg
s7RPkdThv9bGqbQKk9AB4bvCJKKnT8nLYIid8H3aiuJpY3oU7BolHyNZ2ltuxwIPxrCV+AbI8/XG
wdOsb0IHi5lrZI4MnKLNCK95MGLy6BPlMDHbNS5c9oNVht9xHvmQJduD1csDOJZD5bvnhAtwodj/
LQo7GFZT6oprmTcXnTRP54f+qhmq/OX3Yf3HYf2vObi78g0v1D+BF1jP/ziwsSEyhpAKxXFN9G0+
er9rgSRZHd0gLopEhxg3Oxa+a+GfFbcO3Ch+COV7DrR/FwNxixOqm89WQYQNk/mvaOHMO387sB18
k9wLdFQivn/G1H8Sw3UnpqFaUhKYBPlt5hMM88roYAz0DcnSI5tEJ1CFdYAgBYKe3U9HfyyvQTdd
dTnPuXF6a2VdogUKICt++TI46j4v0+XIib9MM/WUuvj4pHXnpMXVZPVbObctl9SpSmYQzqlvgewu
jDqvhErvPYfq5pIiVkUhq6CYVaTZXZJrO24aYxW0lFm7srk26J3eBGbpM4gUM2GyUeK25Sm8ho0e
XtxOAYIvfML16DjdibtPa1ZsonhdWaM7qYwewjChYEZ4dUX5FOJnVVukxsimapQ8bWtHoxAvs82P
MDGObW/sqr5Br1EdB5cTr9m67dAqbxNZ0TlE9jVK8UZwHZUwgbynIhPXRZTe+gE2cyhGJxlaBaVJ
+aHp5wbasNgWpGxhxPWbMKTqSurCX8g5jKuc4YtSifucNPG+srPDKPzbckDo2o5Omd21SYLF3JD9
e45vymeXHynUl9gJOBdYSC4aPbjJ7PI56byvpjldUic4G2MLcZ3A7kBVIucKL8vKhHXV+1W71KgY
WgbluGRaW/adoreMBm5c1IT7YYokTIN4Nu08e6w0igfb0T9hx6dNTE3hKi2wi1eaA1DHI2Tfx8EH
72zqhAQ/k+P5MiJexL8PnM8Dx/jXAMpd10Yfzbey+fr3J+L8k9+fiJT02cas7bNomDPyP4kiHCs+
Zif4KoZnfBqffzpx2FlgCTBxT8F7+fnE4YlIM44geqvbnx32v3LiWObfLZjYrnWivrx4Zi/UX9Zv
uJwi1rui20+N0a4IsV13LmSiII+DRTOJ96zEQdfWxZUwSZuZsnlOe/s8teaDz+MBNHSxNTI4jy6l
LU7JW1ELHpWiWEJPzlMF3gJOxjYpeERIZ9d4XLRJhiAaV5QA9HSmTB6b6RBaYjXaB5Ul5yKGFC21
7D1LHGyf+W2QBbQVjPaHnPytnkwX0q6oDJo6MJeixBb1VS3zG45FLtupeMtJ/UJw1Zb2WG79KX7Q
w7JnrVGSaUynAalaP2miPdhiaJbxUMm1EWanRMpnDc5N30HaMjKLl3KsrurOuIu0CjOOGNd+Wj8r
vzzQjv0MImRbV9XeEUyiWsQzIGubDxJn7/yyL72C4OYhLXmgvjnqSO/UVfeUae7JD8kiu1YJqE1d
eJi9WJm5Q47/2oHFpcnOvta7Erak33O+1axvQoIjY3o0inKElsMmMjTi+rYDGYBzZKNrxmPn5+sk
HC8h/Qgb9jod7q/i4Ff4oLTWerVGpkvPu0LiBrRctxsaaY/2JPKTljBgJp5nw+jTfWpoMnnyjOxg
py2nDobS0noloXQUXYUWE6xzzNxwsIlAdpzyefEFXaDcRONwnfdVfGX13ZXsiFUaJEZFnTxL15AL
aB7uMjGGMxRna62Hc4e2ikgfeb2xNgJDP4cw30g8J3DQE//KrvSHfCSG0kEve1ahfQyFfOtG7zUN
Y9BlrqzOjpbcRA7danQF8UJsh2eum0WWI0LCMRxXSsN6MoTRbdDwjvOtAtw0VRxer8t9FSsmGUeq
5hFAYLqIXCdeNrH1UrYYONLWzXbEmO4n12uXw5ClG2laoH375yzybryYG2ZquEdGpX21u/6Wh+SS
ZQzEcGnwV9KKeN3W+qv0qZmlSx18oMlYQwNRkqURqXHK0lINFiKttsNyyLVXXpuXboy2HgAI4pKL
Sla3QB1n/yHlEVCqeWVmd0HtHyS1sPmYvyQdP16a12FX8ZXKNIOYc1SNpIk6tasrrUP9wjDmZtaD
nw1II5g0vK7Y8Fdz9MJiP/qSFgZKIVgpXqX0MpFQZaU9FS3rhi54DG0+RzKhT9jrxKEAmlaq6R5w
RLq0A//JpaMKCWPr6uGbVk4t1pck2rR0XSwtAfZeoNG7tocPp6sew76gedC2Vp4nv5Sh8zBN1Ec7
rbEuPeMxb6ES4p7eyqLeFrgiO+FDnNWSnaWMcWkFzs6izSGPTIIR/khyu6W2Lhovwpc7IzP2bU3E
s2BNONaUqJSW+65s8H5VQMmzDj5vIvYdzS0sUJ7IfqutjIpwF7tZx1RmMJ8aa1mZVJB4U0D4NTqI
WEyn0C8Ojjtu9DHcgKe+9jxAATo/04Cndws/XQlTXmuudTsj+NzePSb8hrRJkGEud70dvenFuOnH
Ui5r2Yyr1qQqj1AKjWNhjXHBb96BISJR8TJY5jSNRE3NedPW486O3UPbd3R/FFlHC1jy1AQRfZmG
9mrqA0QEGzXv9wX+xwXOO/1/yzv373yh/+Hu5oe+3904Z9hLfL+DuY9/TAuzvAMh7RNS82dkFbe6
jiZElEngafkcMX4MCxhm7HmZATNn9j7/ytWNUPS3YYFBwcfRo8+/KGadP6s7tJDZTjJN5b6RhraA
S/rVL1s2D3M4wpd+ssIeezFH8SWQBWRF6jE3IF2+0Uix8ziZqMPbdbafLUu6Hugasp6NsbqfBBd5
IFJ40s1QsK/M5s7bkmcye/XU6o+dFsqVZ0fG0rNaKm9m65lV6TSGyn0qg691IWKWIV7+4tHAG8d5
QyCc5hcRX8da9JWX+Q0Bz+XcrKJn4ZeGmHqaBVf/x96ZNcdtbNn6r9zo9/TFmABuRPdDATWyivP8
gqA4YJ5n/Pr7QTJtyVY7Wv3sOCfiHJssilVC5s7ce61vaU7+5FDfmFvXWyXy81Um5HGkF7AVuklY
RTrcFKK8QJy8n3PL3GQlY3yCYdIj5ERaE51INyE+AERv5Y3SIjbIoEu6Uzs+ObpGIm85PdBdxqTd
2HeNPeNR1NvGHROommM0X/RVd0plO20qpyU9nHqCkjaGCxv0bjEOzFFqvBijoS3iAXVaSaeKXXaI
B13LBXQNkncn2z9wmjsLAMBGGupjZ7C5WAmbeKxk3aTKS6YY2s60gzLay1lf9vUAqs6G0D70FIUa
oGwAqYXqsBnIPWauErVXlp4pNZL0tHkP6vR6oJe+0kP1Q+1J8sL+vmtqW3+Icl3nXEF48qwJZT0K
Px8u/TqwL2WoTIROdSbpU6aXDthZx8XYai4WV2fG7MrdT7rjYoANrKbyho74IuBNeGT7xS7rSHGY
Fd+LSRR2+8VOO5DPgP5q9tcWXlsB19eX+VmNB/ffrenb1sRW8g9b03vVvbSvYfST9rPKKz/3J2TF
S0PCZO1D9fyqHf7sZnzFUwO8xsW+uC8W59dnN8OkB4I1DzEUo9VvPKDPDQqp1AKvtzU2L7odbHi/
oDjGD/rXDWqZskrTMrHaQ5KkOfJD+7km7Xbo9aLYM8Gy1kqDENEDnXxuI3JnLDcbolr7aXtVJri4
y1AzGEipRLZAq3h0zLipV2OfmSHe5xZf0FgLRqpZrDF0MSE7d8W1HbxGRnFdNM6Wn3kd9rM3WfFV
GT5LSiwPddWZS+qKq3EMEiQriOwWJvEaoczKzm5CCSTEPI7qcGgszvdRtcl61nh9hJu/4XoAuit3
WykPFS5x1S/WRtUf7ERZhUrqhpF6PvcxMBjAeoziSuUF38imXc5fpVij3+L/l08jVgMj42hY3yJc
2siSTG0sHVn/penE1qaZHhgHfPJeVEe7bKJre+lUVwwDgfPd2OlDuRyOl7fCULlGjkULxJWIHjPO
B8n42ISH2oAxpjgYwyC86PNKLyoM1oQG3Ex9/Wo1CJkqGZ+Nc6kgDrEleGBJK8myidUGRwIOvFyz
fbauFOQ5V/XJZm5A8DKcfhL7YFg4E1e5/qinc9qteo0ci7zfTcZe6aznJLfezaY1V/HU3MGUu6wW
JZCfy6u8BDCoZfrHPPYj4XjtReZM8z4syw/Vzh6VxEgg9VrQqhOYgnrzMRnkhTTFXdbJF3OeWo+D
4FVOsp+j7APjhHTzITQ598mw9eCJN5dNHu07XT9r+mjL5HRlqNdQFYlHxY4HdLhpfOQtVzqfth4r
e5PzsMa8EFeheT5VlUdLamcN2dGB9Zbnjktg+aottOtIdTZV1yFGcpi6GXthZ0QtZSiBqoNkC1Q7
n4m51F0HG4pS4jQpHqqW2bqyGeS8I4r6oquYJY+pO5g0jeFD7hK/u0JZvmly7ivEuriStvFB2EAV
gcDSwpZGndwnk70OBwISM20VMfduYDAOc4LUh9Cy0PdSBWZ6OK6aOTqljnUFwiXJ9fUUzcDXaOur
ZGj35nSJXuxadPyLJnWY+NSe5VPkBmM381srHWQrhGUw21dAV/Hmj9tJg9w6+ruYhL0GOGTVnZGc
jUufyL/J9KhX5J7464LkKc4MdKEKw3jqiApK0Q+WC25yDKZdlCun2rS/QMtcFUHKPZFeP0fvAIyS
/lY33YNA6t93BmzpyS2mcB20CbjsTLsKnWhfVdWZyrFYYUH8W0e+1RG21H+qI330Xv/kjMurPmuI
TgYp7UxAbswkyQz9Th2u/4YFGLHMNxDxXyApf/Pw/VlDqBuYh6G2konG6fSXasjSdv9RtANMQCG6
gcM0/8Fh82MNUZLEz32ZcV4iQcClO/7gOFzwJ33G7GFod0FU3yJNGHaiyGgZG7genH40NzhqTpYk
qtgq9Es/U0og6NqBaaZN4NW4EVl8mWNAXTtWOm7SokXkqHY7XS/GN0tGvttpwczyxdcXEJyuNyEo
RpbhrlVxophFfU8c5Fko/MuEk+nWzgKClmS9MxKj9LJRsJxmS8HOQnqRX18n8FDAdRHAypth7MZ5
0CWgDsyiHucQ8llAczL3h5YBIbbXmONlUX60sRls7WCKTlFNupno3T4QJ2Mg5G2S6SHPizelBrRU
Ib2x5xSZK1sb1A1SAVrTm3EcDvo4wXth1U/liFjdob1H3knUdpLMInrsBiKSBTMTrzIIdUqRPkrC
ZVZF05xVXPS3qal9zHn2ZVR6Lwg1PIlNddmYwUVcNt22UbVrRetr7vvqQxflvZeqfeOKOKt3StwI
1Az0roM8y4+VJr8oin2NtjJ2NTLgV2Y3N7ROwkOVlNd12l/RhXi0m2itpMS0MVw8lL52n5A0L/xk
U2q4d2mxnivAcdrY2IQtaK3ByO/DCXmRUbYIqUi6twRKzqkyDmHt3JcVmskwv48G+opquxsDg1BL
GA3d1Nxi0HnsjODct5wDaulppYwRbN7iKUuih9SOvHkcbs1S26pJgbtG3DoS5mwkXkIr3KojUWWG
fsPKyjd96TzbtJpc9OdzvJZ6H1p4oFXuGgrj2q7tPK0grZV+kk6oR9IdO1N77wrEw0pE4AKKr9pk
Hl1N2iGzonM1h3UlO6IHkkXRkqANw4bUbZlnGqtEA/+rKV1+W/YEfUZFYHt1YgCH0P1jnNnnltI4
rjniKIUtekwalfmjk81vmmo8NvPsGZkm7nANbbViIJU2hK87OGl2IHIg3fpNnDHU1xxvuKwN2h8j
YLm5vZvsAe96dEBw8yX0u0tm5UR/VOEl3nSum2XZ4FfUuMMExi5QISxq+nHsGcTmzbWoON3MarSD
qZ8MK4P37xDuWpAYt4qd5hhLLI5SHCeHdo9BagLkGyRetn+rT9GVZlRf6po5dx1Ohhs04eB1QYTn
VnS34ONupBnU6BHiZG3VBKCGpfD6MGzIOTNuGH7U/dpsoeJ1WrgVZfs42WazLorovKodGkBV8tpB
8CBxbVY4Eiqqmwza2Uy6t9ePdbph1LuHs/r8bz36Vo8oH/9Qj8L39Mv0k3rEqz7rkfMb5u5lAGrq
JGZ/X48c5TdmubiOfp97/HinYb7CwJQN/fMm9FmPluAtJjAMVfGcL3ehX6lHDretH8sRVDDKEcIR
k8LEr/JjORI5LZA+0K29Dz7KZ29rJ3CkcTNeTSDAQd1mbZe6mVMG5aGfnAdHiDU0hEPP3HnVAxJm
EBA8cI/fNhl1IB1vhSwSutYmB/fEHCM3VCRYKyBZdTbEXp1lZN8YySsGZ46naCZv+0Hl2kLg/UlR
q9ZYm7WlvOeKxYl2HiJ6oWY6v8o5l8dJM0Yv4Jb4OiEr2QsjYsUVor41CqdZtW05XzX13K9JvyKT
02/aFaf0YV8HmrZJg647yKakUVol+nke5gXTHyXCxFAgllj8T4U5ll4pMnPVAnXxSnO0Nqid8rOh
Dqt137KtmY4M3CGa6UqlxOEVwre8kbqFNsN00HcEE3aJ8NXUOeCWVmscgmIusZ3nJqMLSQ0rTfTt
fmFMm8EO7eug9EummJoI+Ca9QnQnfM8pnS9xLfpdSYHdQSDUjsVUppdJNuOVV2R95fdjD+pP4a/A
sK+qFFO9Cfd0crrtvwv728KmgfAPCzuL2vAn65oXfa5rE6shJkNsUwY9riUv6w/lBSNSBgMwun/H
9LHmPnsVklwLhBWWbrLuWNl86XNdy4Vrs4BjLOd3ut8v9CrAufxtYbPv8JMwNcIvQ7j348LOSuEo
o4j7fTjLm9hPd5X96Af54wA7cxWXxkoX972In1TFeO7G9ATDZelJrn1ycS0R7JIkOqn2iL1Xckrr
URh1+5p2ng+gLLHFIS1HbDj1RkioA8wjZZ66CMFuAjoJOWS/2vDv9LRZt3B3EF91+yozz5IZzG+I
HjzU1+lQPicOWtZgYCBSnQtdd/M62bVh6gV++BwgLIpsnNF5f2Zp81mGmCAqxG2LDq909DuR65eE
QO1l/QaAaQ/Kfz1P9ovCRBSNCe0ESdrWnG2sqNvPwt8gA9+WRXBXjKJGMBjcKUuylQ/yRkURd94Y
2oVAi5w46SkQtB2zOFzbRYtAL32IEw4HSYdOXjmPiJQP7OFoC5QPnOPNOr6sEhiiOXTWpt7Odo9M
TuXUmMZXaaF9qX2OrNobGJz7cUAbYXKiVKbw1AYKTIPM3otmAPSLqtYyTkUSHAn5xu/me4WlXFii
ZnzXbKFgrXPUXDvotnZtPES2f5w5L61Hea0ybOETdAtKvoVNx6qACavRYcZbPao4bRpE+0Q8xINy
3uDraQ3/OsLnUycZqJoFO1redgo7lO5v6Q6f561yreQfM8PUOS7hgPSuQgqx06HOwUCUQJ0YZ2cz
Ee9J4xXVmsrVhaTTeFf45lpl6qbFNU2faDMOA1L8nCbWee4HX4pg9DS1PySoDTMO0ozQMVkNw13i
nPttvJXWcMyM5i7hJq+q6IZDcyvwOZX4nRq8qUn8yK28tqPzgh7YUknAEK26eukt9claFm/d7Hu5
mm/yQKOvkq+zeqRjHlwOkwLUhFZFXt86AibHGIz8mr7x0XOr6RycSk6xj7kZDXX8oRArFmZluRvy
8JTVee067XzdJVW3SXR0mHNEI3Dl5KMLeP6I635VFXLTavterVZzjzOxPdXxsgbo/O/aqXA1mGtJ
YDNdTfL3pgXNHMd+vB8Bj52HTtduI80iSXFqw13vkD9pJhetNtDFse97xKsisRHy9XnxqvTxXZn6
uPPsMXfTViM6rcc/Zw47oNQwHWc3h4wvaQoWzrAtSibWg0pjTFXQG0rC8EI68jg9qtZLjLZfDaiw
VCd2I7XyqjlxW8rabJTk2UkTLHJKrtryyYQfZGN4WReuZdaa2xBUM0dgRtO+2hb70rKCo50xapdW
EW5BZCUHOWMg8Gut2/Vx+aXLydGKdHHJXzdl3QjcplHrs7E0XlL7QxgdLVB6M2G3Ydnctdm4NtG8
10vLicfQyoxtaRTnI2HTx7IMtlV2F06P89ic4+A5OD3LTpnO9MZ4sLCPtoh/Rw28pNNextlxqsRj
XQfibGRxr6IkveVuuOI6uBeq4RE5vMVls5r8/AKAqMtQgOxMY9rFBTQ4YJJp/VIOmNzEFwyFm1Hv
peDjFHjb5pMkRC+crYd4CjZTaCCYf1PzkAgzWNWM1a70cTz5YTzeiVDJeEpUCcN8JKs72OpRvdfS
kM2SbqIBHa8aDJdprSftVJBDx/oo4pvRr1fm0thURgo8966u+NB12/23zH8r85S9fyjz7fvwUrc/
KfS87LPQW7+ZuA2kCnb3G3Tuz0IP+clSmKfCB1X+EvTD1BSkADpgSHSajgby+0KPvN7Cg0twGRcC
/Nu/UOiNvx/gVfAnC0EA8RR6z7/0k5AjWznZmnDOR5PQO4ao4jEdlOQqMIzyLKpA6+RpaMWHYnCi
M+kPnf+sf42/iDSW4as00vQhmlSRLMslqM4CB9A7uelzcTEOrX5W12ZH1a+NLyVn5qchl7qXZFl6
koFhH+ep/+hDp7w3KySKvqp1lKXYuBtDeTJTTEJ6V0xfGsHpIFSGeK/QpNqYUZKkgGVH5CbjlN2l
qcNMgZTEixI9Dyk+zRx/aJkdPvz7mH97zFG5/cNj3qVp1L/8hC69wCk+n3P1t2VM9j229I8Drfab
pWhQnRkSa0syFc/Ynwfar2hSBfMHh+M/z7I68ztU/v8ruJmxzNV+QGosDCLme/zppsrvyGL63vaB
tIiEFxKQ4XxibgtK/anMy/YgTDAuPoUnmL80avlSwY9uE1JMkwmQWWUE1he7nmNXHyr/gtCn8Ex3
+svWcm7JQT1JP2VqUfgF31mc5SQN0IUczPey1R5wT6LZwzZ/C9etvwqgWt+WiopMqZk//CwllQIs
/Squm3LBjbaeotREYPVGB6JnujOs4eorMRrnwHOHVn5b5y2KBa7Rbjnm2J31ht4ZSfKZaLejn3wR
Fe2cvICuHEzWtWYXZ35WEZxuMrkeluSQpOA+nVlxuh9H/8OXtnYJ0QgWfEieFlKLcZ+rpLWnjvGs
WfS4xiJ804nBXAWyZJBUp889mapKlN0mVmtvafranpEDaAW7ehFZ5bHJmctlFd3lta71yOFas7mf
nXEOmTbRv6ufutQWe9MXsCLbUJen2sIDYAzIjoIh2juhcZ6k6T7GzKfYQP/FCDhk6GJBbkFuXKYt
fUyrUToviHq6XVJz58J4mRVmYWSzrEA7lB90Owi2lcWdULNqL6BRQmcz5aoPC2Z3equ6PIi3GR3j
1dQVh8AuOeoUc3E7zThChjZAoqhjnFtJYsrWwVz24502dIgloEdolTYdI13dazUZXkSADnusK/sh
BW3SC+usJkwCMh1atsQh5c8g8WESYKhDLVplUUymq9Fv85gNtUxqF3gE9B8Qtx4oz4Z3FvzbU2Py
snDo/1GHfFsXXfP2kr7/vSovL/zcrRZoiaqgQwZtz09ctqRPqYBc4GRYFmHbL1/4vq3G9Zs9CYEy
QgJevtgR/tyyuJDzGu0PFcEvVGXkT3/dsjgVYPVeNk0ODxpQlR+2LKlNIq1anL2xXn/JYp9blmm1
W7NPUrQnQXvMOfOuHUrzMZNqsYcDNHlpIiJPToq57TrGBqPhJVDFQR7seyM78WTCa+doHoY5ctTU
rYgIilSET8Nyy0n8XS5D1+SQX3DYH1rwyVxkViXXAGu5DnAtIBvEFVwTWq4Lcw0ma9KNk6EWDkF7
4M6HDT666ZXla+38tMFAYWjwLUalwwUad/eTiW+oQYaraqU7GOwGw7la3cS2uTGSJdWi2tYVuS6h
gU4wuwobWK/kYVrzi1kz4J8Ja4n9qT+ZMFK8uuVAbHEJQh6RzCulU2dyqZPgqkSh65jZVrb1eV9O
0Qqvyr5RMs9Mz0dF4Vz+rqBpjo3qSmH7FKN/gMb1lDYlzlbLvBHJiFlh+TxqnSidoIg3NGTu/NJ6
95kz5ykWMbM89qW9Gyb/MW7TQ20S42zMD1MNpmkcEOIadOgiXW8vzM4/DGqIKy/4UKRO1rZEn1Zc
EIh0MwAlTHXlWYzxixRt4MVIFgCoGJSCaI+m6C4Z2cKUitBpByNGb9OcRETsmvPg9SI8REMz41nT
y6+ZHiHXo3a5J/176vm2kbCo/vtTz10evRbRT3YRXvW5i2gIjrBIoWGjo/6jmUHDlmCCWbL+RE3/
eeZZenhLUx+j1Le953MXYVsyl/hA9iSNn4rP4Rd2EW4Ff91FIFZzs0ATSZIn3MS/7CJTqU3qQIbE
zh8xAsq0u6gU8p+YlY12fT129bFKCZ8p6rsuYM3p8EG65BC2zqZgDBrR9+GM/ZTXj3YfHJXKPJvj
4Va3B9dElptY2QaUWHDGnOtACpTb6NHaLJR1zbQ38NNzyYkLz+CmaYaNkQ2sIvO9sYcrhJYNGVNE
N+TxwGQKXepT2nLYUvRqS3rSzlZS0KHmAaPoXcG91y/VLWPaBQ5w8oF7+hFJF9Go4Uvo1kk1XmUI
iUy14g6j7Ya0OTObRXQ4bGP4aoAQp40xF6eYe3naG/T5M3eQzkmfs9cil89k8Z7VCTXYiVAM5rcM
S28qQ98njr7FL/aSDNEuMNQPW0UoEgjjUIjgOYSBHefcQnBq7cai383ohaKxv0mlchHK6B4m7Wr2
Z2+snPNEZ5MdOYXpcfAsYWUQJbgmdHsta3XrYzeQFm8u6NcJbKEo5cw29da9pKkP7m3TjjAvhsFk
LtzsBxuKUZN7hSloQgpoVpcDutACGnfEB9f56spWGc1XfEl7hOnmJewVkZPhl3Po4Rqrqsu9rgbb
g849IstkjipPJri8ZpRXeeBNQcCWWg6uGgzn4C1IUerWuV1ezcK8kka37QZOaUrhOZ22LnAfy6zZ
83y7ReW/FR1ISmbpGa1DGwNL44Q7bUHkNGJVsZl2wdR5TcW/ne0MmoYvJ2ZGuELO1EHxYqn0bjsj
6DGB67J1exFQYCMZvEHVz6K+PSkas9tYbqeJNA6I2JY2eICtNqrRn6weZa+8wwfhAVRw8Uxc943t
SZE8NfWh7uhyqbqX19B58ZqVmHFXHSMVY9APQwqGO+VXDshoyUKeVJzHJtlMWkPOCQklkyEvG5WN
nwZQoulAdtubcCyPUieEimw68nM2alUeMsVELjq+NFa81giagoW59BO9aEGmp/6K3hA5X+lKmcnR
qohVD41d3lVHq4nxs9VBgPt7kM2mzvPQXpkZtHvUcV35NIF66LkMn9qM6FsmtWjyX828PmF1rJzs
rKlZMXiz5VTzqWmmRwDlMQ2uBqAggxJvZp91GOO5zecNDQev7uubqrXdgFuLkeV3CFe+RIq66otr
NdHfihEilJpN12qpoxZgqXLb35fdfD5auSsEoezASZk4QeGab0OpPVLpD469WB0SZtV4m5EJ8sre
4770rFbwohTd1SI0vLq9Uekmq631r6rp9xMvTZt/LFQ/iZmmgPxZp/TfpITeQZEySHD6wXRn/EYj
yabqEG75t7s5U2eo48yJl1q0mIM/6xQjKpSy0NuYDH27u/9CndLVZUr84wWdIzewJIeAEjCDS9TV
9xf00Z6dtEqRFHLVOy/iZg9pdxtkZNTiJnPUmaGAowmYk1l83s4Ao7sIDf3K1/P2corby3Qsnnvg
zk1i3RVNss6AiiM6d6Mw2RhOf1U1ySYYyX8jQNaPks0kL7PBXprxO81+NNh1tcm+bDo8MboGw1xl
5frZU5QMeGPKo5LP/s7sJxeY1oXS1/HdIAa5bfHSGqP9zmxEHofp5Jf2xkeaL1vpiZgNz1j2acbO
BTUum1YGbyFSD4QWnflDzZEU+nlaksHguFPmXJkk3vW1PGuc6o1fB3y3TYwb0w9G6FjNtAdpXS4T
kECVe1z+H/yoOZT7Ntqm4X3hO7sk7xAVY5CNO+7Mzyr7j23TiMBUDxMt1dzAnF6kRDTcMcZOFPEU
QH5Qwo7WArymQSCzt5x7mGlXqMzuNaMjaq+9SWZ7V2T9Zkq4MVvOB31rxmNT49WAyq05QdUzPThG
uC0zghrm8KJu5KbpOncW4k3N8ssKy0EUame5b28m4EQWUUoQaI72WOwzru5hik63clCstYcIa0TS
TQDmNwGxifmXBq0WOJl5hab2kBG5aQ+zRIKjXoRj7zFuQihtPOkNKVKNXCcaEyJN7LBRQhbAv1aO
PSSN7DFSNFc2/kobFFdylCZBaxNUsSc063wer63SPBvCV2eCGpQQigqR/gZT/NFKMTtwfaliPj2/
ZwsVEHB8YjTtWy0jbxifHUY7WR7UGl7CYvVKKnEGSXBjqdFj4vC/LVQFKBrnbOG3cQSAo3YYXkqe
5uA0LkqDwahvsSs2EKHIibS8PAVmODNCtBGBJqV5nGDx8GBtF9Ay5hRaEWl8LUMSNofyC/yht8AB
RgH88iplDEYUIGqGsoTyEfuvGmYXOJlkOCtqywwLDEbrM0RgDKv76pWF42tKKVBE1lD+nBPr6rIb
kLgKDDOCsp445cko4p3SxredmLclCq0RzyZ3lXsniN5SW9nKJHtSzP7OjseXIhXg6ZCAG5nXz6y5
UKzQIuIw5IyjFvdla6yy4VFGBbM6SmLaOL5njTrvDKa/ickvadObhGREd4q7584ogYFRwdS0PGjg
tNJCekVkM+kMX/J83FfjfYLeEa5E5wYIFUX8qrXBm9nkT1GvbH0nuyep6BSF/c4wmUv7wa6vBvh/
gAVFhdLEHj0ohV5cx2Qd+Du90zylwldqoKLoklsGRO8B980+gvWkpft2jNaSplaVaNtcx/xZaLSV
fAzlZdw/20WpbMspDY7dWKtMHG1/NTrGBM06EXu9BG+p6/CkbVzsm0jN1+TJbQkz3hXIg+nDYkWp
9wVP9r93uG93uH8U/N6/5P8H3vj7T1rX2neaX3wjoG1Jdl6K3NLv+WwF4RrhEkcgj0EdtL+icj8v
cSbtbpqMvIQLIIRkftxnccRQgnTCspHnfsMg/dIl7ivj4ofiSBOIOCAHMYYKtWjBd3xfHAt6QWro
a4RSiOFY4j1QtALWRUKMnbUYEywcCpUenoQVs1rJXVhni4shDtkAFmODE4WWOyxmhxrXg15gDpNJ
92oTp35jLV2UbmQ3dBujxpU7ZQCGOyJHg3Uc06uWVuy2XaGv9JSMUW6JCfW43kbRe9TEx6Rukfjn
bhfWAEqll0DZnCDC0FNdtcDXauilGZVgubS1pH5mgacr1alRI7fQD37drMNuge7E1EXjLJswXkuT
GK7ksueQ3Bn6JppyzyE6b441D7PDaowE/GtEyPgRtFzuChG7uRSkgJFoDbgHJL2rJa+gYBnEcoXF
xmCRKZg7y7x19NICRBzWMmW6A9JLEpdFLWTrVENXa98rsRhMfDxzATFlaZudnF67aXrga8Jr4pR5
OWgj/LTCviNSbRM3vPXizjLLg6j0jRnr14KzxCRwJ9R4yUoLyQtbecpFecFhJKckrQK3K9PdOOQX
mdpsBpa9cGzMNSQGEhCbD5mXa8mC3EXOwAi6qQAY9mcZbjlAwewVBSFlmxHI60kLQ23tNJzGXUxR
NOeqDbHaG6HYH5PdAVktH5yhWgNTfevL/i3xTa/WzU1QKocuwz1j54EbGeU6iZILASOwie8EQbZ5
p+7ThrkGD6MbhJiuC5pQUV7egM14VgbL5IShcqUO9zD/3ax9yrQhcvNguupG9X62gjsZN+7cxJU3
MevWe1qNGARrMVyXY7bJCQspowoWIxhlqo2jXsQdhku7vSBYfNdpYq0BcgyD5CZ2etfXg5sE0JSi
Y7wcuKPZJkmPmpuWIR5LKC6avcsZf7c03nWuzAEBbIvlpV9b7XyLhh4BQ5Ptsmy+bEGTo/bgcfU3
ujZ+mAl5uVoMhmswXYMkgCR5Ntvk6ycwD19kHz7YYIgrUT9kGEl9p+PvsdzCVlxPY3f3NYluXLK9
27M2flvk4fQSNpGRb7X5vMgffcqSlgSu7CbXgkY99whNbBOKVUf8AZhEjZFSk69Kq3cB9Mr8YqiN
K6Q3K71Qt+StwI5oBao/BI4S9EwilwCt6M6Hnawqw7Yv74UaEFhl3w/jcxw0u6iezyYT81h+V4Ry
OReQ5ceHK7X4MeqmK4FiXS+crcybC0XivU7K6r4rntUkfdDTGjTlqTAslgjfFgTrDM9NZdI3EYb0
aqHsZejj1NLW81hsozE2LkY/02Y3IpiS88yo3IouzeX63+L1rXhxD/rv73UPL/XPKxev+mxAUmpM
7IRMSnUT/973NBVaidzbNCBMX/WFy5e+q110JR2LmSvcdhwtP9Quih0JdAqDFgMWzq/ULiYjf73Y
MQ5ZAH6UTmDu9Ep/rF0D47+u5vS0D3rlUS/LtSaM9wGOE0I53s2tlXHidQ0FZOcp6JdHZ1yeIr2G
C7vNFVEwvUwtTxbFux7WBQdSjFfpwNjUzvrHWkNiQw9NXVfsTjHPvl74p3bqkPDV/Y2VV0RTqoTk
DXF5Zgnt1bHmM3LAsXkU1q4R0U3dZCc5NQcl7u5ie3yCm+rNLO1SqY/knj9q43J/Yoi7jiV4JiVJ
JV0+UnibxnoIe0DwcdIpQNXK2Q2QSNM7bcVmAX/IZCgvgnDG17mI/EHbDGtN64YzpZOXImrvq8ra
VURjuabRD/g+/HPZMRpRGvHk9BjgBl/HF6AYr10T2G5V1jnGb2qVkkRH4N0Xs5ZZni7IakIEJEMz
dgeikphQHRFpcMRV2JhYqiv81ESc+NTXRksWA7gh31tTv8H+QzKL2aunSJ2CtWMaGWNI4nutyNir
ieJ1gxCHPuHTIpqL/ce5NHHM0TZssR5U73pJpp7WnetRchVXXAlBmLc7xRrhVCueP6eMdY3eTSKy
a9Xa910lyqsrsi0WPuJ6mJVzKx8vi9h4KiblOuf4sOoTxiy5sW9EfSxigLCmw19VBgbDV6gVZnib
J5rqwbtD6qnnrz1D6DG0geP6M6P4/r6Nrafe1GHX2hY3XD8qaWLHGxB3x6QThLcotb4OrGo/BiTc
q3X70JXBW5L7IOVBWRTWuHckXMZWzDurBj2uteLQ+bN6lchernN/AWSyov/v6/j/gvfi8tsxrvna
G3ktSnpv1Mu//ON/3RYZ//36mj++58dX/Nf2vTh/yd6bv37T8uf88Rp+7u9/rvfSvvzwD2tuEC3l
972ert9JpG4/uzXLd/5Pv/g76/p2Kt//8z9e3rKIW2HT1tFru3Savv4J+7f//I/fW1acov9pa2tC
NGo/zepczt+f2xvzFTLHlzOvzjwUJfKfR/OvmhKwTyCa2MqWjeqP7Y0prYHUAw4EKw5N0w99K8Vh
sOooOkl80Ol+bb6i/71vhRwbvbWCz0KBr8uv/v3RPMDSq9U4jvZOlJa5qycOXVtDtDigJjq58mtX
N6O/K1pzhwqa6u3vlsGF72euQx/h6xhhKjytkt7Sr6npGw9+/4jvY2f3ERCa/8/emfTGjaRp+K8M
5jwUuC+HnoNy0y5ZsizZF0JVdnFPLsn9188TyZStTEtGuyhg2EAR6EOXrCWDEV98y7vIvAUazZVU
34kBTAq8UuhI5Lp9o6La5jJCZP57nmOxhFamca4a7lIOvAcYfhdOAiAkre2HIrHZ+/q8puNRFmcW
LfFwA5m3j28VWuWO7M/d9ae173yBFbftY9k01r0eKCeNdpeGu5x3xyENeI+/wdOBhfTGYi006Ytu
1obIwcQRM526Q8a6DRdSUK+0zr0u2n5F1+VrDZUwCjX/rtdEU7wB6M0MBHK6sekWQQnGGIXv+jKI
1TuzXNMUQnhVCpcB/zh2ySYtspBvhcOQwLy0QTsjx4+FRQWPYXO7USwknCr9FndOiME43wSJ8SnV
eyDnn9ZuMM+06iygBdfo9IyM5sHLIoAxNae9g8L3sUMcOm6kx47Zg+oD/bDTP8qy7pCfo8CK1gs3
a+C9xze96QKrjFawYC5oya8Uqf8IrIaA3Mw0RDFq5F/r6lsYKRA55HM6O0sjLlcol13S8pmbdfuQ
uOlZAArEizvp2Gxxw0EQs1ZjmosbemBNs4ZA0876CtImDUO7Ab9KAP4sWcVpJUYuwFC6TkXdDv+K
2D7RanzIZnXNwFqVov6ssFtcy7IwRNK5cO4sgWLRBZ6l3UJbeoFyAY/+Gbv5pRwlx12fn9od/Gkf
ijZ3Kx2nlaJFtxntLkkGGEuvJw0M7M3o3WyspVljhVwZIGjWzDki41OAjYI2b1nNwqL4QucToMus
tFaeWXRXQVI25+mGnloZgJiJvrE5VziaH/egkRMjA52/DjUs7LWizOm/RVe5c6vNpFS+0qnxNCh1
WqqfaQlOjh53ulH+VYL4jqHkWf4nXULmC9wU1yo9Pie4aeoMliVC4+vqXsOu8WOsxzjI2seeGs8L
Pzr3bPmriUFbdQ7c4E51zc+qf6vlTfcNHjcNqJT7/Z/h+S7A/xIZ+/DUvaYVre7jYslOoar8jMAB
F8s0QoO6NowkuF9+pK46oEBCLlw4RxUegC/aLiTVukGfhEEHV8JviXWAsvkpdSWfprdD0wV7L4hy
+7E9gbNahmVFg1HFNSirLOhkFS4Afi1ni7aR4pskazoMZ0pIlnkyK/DASYFxG776Jc6Kq83auVUL
U9ksgpwGhq5ixqO1ElOGBJJogX5gfeVnJjNMCMidZZTX1JMneI9TAWertNU287YokvVTDXbxtMu1
J3ODDwz00qsqgx5mFOtgFqN+c12ixZcF2XqBYHB9p2CI/i3TC4AugVKd6cL41PGEBapQgJfWOsHF
kKB6qHilBgEyPU1aoX5QuwVlc6de5MJcFWpoMOty+w/DowJO03YJ3vFro9oo4UQJfjmQy60E5WNN
+LbiALvadOgOurpQAHySlJYKu8PMxTU+JXq7XBfSt6hIPvlS+aFy/DOyvGiGMxF9oMjskRW1/lrj
IrsuU+O4yPS7CvVVHMrOzKZBOrtIryt5vYqRdjBTlFcBJz41QZsz1ACKENZnjkGrH3J4BZTR9Be6
mWSLjAz8LGo8Z6FBbUWotPi8Vr0Qhrd3YdnoObVSUl91neWtKD8QoIcqDqZvHsUNMGcpW8jcH4UV
XSaJ+tVKs6+K3GpnquUSmCSjBz0VSP2yy1xGwq5um/JV1+hlvnT6KGCC/U+eOJTAv0QeP3x7iuJv
3Svp5QvgsX0EqFf7Tnt72b+1gdNQTP7wLHsOI+ge8/rgwKqYnVHrvggj8OgQFFU59MP3/V4FbP8E
wQEChL4yPVzMBrGHESnkCwVj1Q162PmedWow8IDbxP3nnfZhe6tq9Z0reQ9SjO14WtARMrJTPdeg
etYJ0wFasZ4HC1TpAQYEehguDSQRnYcy7gt5pQtoLfmAVhNbkNUGIVLU0TxTjHTmMPFsbIWRSJ92
/ISofvCddGZGwX2chEu3w/zb8M+t1jwN4pS5ljavIJa0EtUU9S/658mx1+aAfzLpsYrllQ3OV4Ja
4zfKaZg0F6GlnBdtAuW8gI6m5BSm7U0cmMuGtqlV0MWsG5SJKggqOfYi2cZHliajT1Uuc7m4cpVo
5aPo7qjXtfxBWTt00wDRECaszfqiJNeha7pa5/aD4zZ3eb75SsH3AYVm0DacxbUWXLoQAsOof2CC
5DkPfQjAz3EvkrheGXoLYjsV1sRpcZKUiINJsrxEc4GubptcYdaJPVLn3hRgcdBQTOdWrqxCK/2Y
y9mZbvfneLactQ46CLSicd248Fvji6/5p12ExUeTnGSRvHDpRSh9v9Qg7uW57RzHVf5oVNY8rFGM
lRTpr0SxzzvMPhU69FmImTIoltBqbis7uUVcaS7bymPYZ/OmDc+6Nr1IK++EqLlKwrXMSCk4B4Lx
p8Xcy/EklIvj9Ezx1Y9uFkaz0IH935fdX5kmr0pbRudC6laSUqDlLq/Szl34Jb51hXSbStplKdI/
Vb6GwUQbIAJWiBBeGVz2TbPKVPUEwaBH1cN81U+9md22fzCjmrcK+0aVZ5tcOZEL/rvTIHuWIzda
mit02c5NI/ojN+KHKLXoFNqnukuA1KqVJdlPVaSdZQo+tG0DY80LvuRatZRtbaEkzXVUIwklB6eF
XdtLPwX+80+kHCIlMeoXFbUflN9eiZN803MxzZQLnDEcJBmjdyCGfOnFnIs2IBLKBFIZfSWC1I9I
KWDQfO15CPYy4cI12WKaTA1MJoYS23NbYa/x8aMR8l9rcps0WJebf/03wOqfEi7LYaQA3Bm5dBvi
036kbExZqmOtBe/rgVCT79ETbY7jvPqrlJk0by7zxGxmZpM/YVNRgu2Ipe4sC+IYWRvrzyayGPZj
ckot10Vzu87Njz2siUu+yZlDY8oYLXXZtYVc48LETYnJjXBFS9efNMv1ZqEwS6NfdrpZA502KqM+
TjxJPkMyvDnJ5GCF6Wl1km0N11CmSoqlgl10u0Eu0ojBMLtef6M0FHXovNqePAsk+Za3cZ5K5eaC
NG5OnokbpX/bgGR2XHeOefJXCWVnyck+dn6yKmUYFsVSwwZug8yxjjKBKcWzMCGalumVI/1VdddZ
8ckyb/BVgDrizYPGntmos8rpdQ2MM8vW86ioLiS5Om/jP4OMuGx6yzbK5xuV8NYgUYjPVkTIQzPm
2LLiuY4/XYOWfJwpp8KBJAUX2KCLY7kZ2OIAwS0LvGcZH+cIGNh8NJfRNQL4c2AlNxhtYfKKpQQj
jBMXczy11m5kenl2oM1yoz+rK/fKad37WNVgo361N9apnCcnsLdm0pqStcWJAi3R03SN6FYaooHf
s1g94y2lRRAuXl/F6to+i0NvEViJe6351i2jlIUcMjDsMv20ifSPetkxOFfVc7Orli46dqnSLlOf
MrhW3Jq0tpNINNtZ20YLLNfmNW0R4OJGY2jLNgMeakrYXxfRlVclc82RFpugOsf6mr/RzD66HvBT
tQsvU7hoVzUvQ/LqUw3NzRiNfw+DREkymBCFm0tVy6TjAv0J/iXaRmG0dHIMHGP9OvOqr14ZM6TM
0vVJZSJcExqnugMPJpGWmW8XM3o+H3LcIR3DPFGbdllJuLEotGBEOzkrMNSIw7ajAJFPvNY7w3X8
1k4r1LzRwy3baxm4TEFHWu+iP/wEsIMnXZhFNTMp/iGnRwzLgIu6xUrisjBg0G784klNS+jcX1rl
ykoUSOE23ldqtNAZiqkMx0qGZCXDskzGIC5WbhptfWIajGNtVbrNc6Hjo3pPvto2AGGDlQHQoYsQ
DaxDhOJQImU8VzCmq+XopBejuxI2rxXcCZiWRcscrbxThTFfybjPZOynGDWmBNWx4d3kDAULnx4y
pqA5A8MNg0OhMFoAnsyZoyIkzGTR3szI3e9LRo4Jo8dYzCDj8jPKbcDjUZbO1OUm9cyZVyhfuqK4
U2hwHEseqFzGmgizwhZm0BlmOaJC9yENd97bdW7kCxZzVor5qG4qZ5KDhyKD04oBasYglR7vovU2
Dy0DVpdBK0zgZcK5BUEHPbdBRkMzXe9UwerkMgw2arfsnW6Fm4EMB6iix5GdCM8qGKOrIgzPMXOc
5509y6r6pErSec04uPekRRh1ZyE5zFruLz3/0o7J5l5cD7v4ux9vXwm3jH4YHzEjUo3D+tYGaUXf
r8wZ4rqPpQl2FLEv/NNL6TPKEJxUeoexo5hLz4Kv7MfLnFG2zUg7YrTdMuLuyRd0Rt5Fqy8psc7K
9D5gII6hEq6T9y1jcqpJCOMxWZS3KOrPRi7fRQzVpQxfdz7cPxf/cPFzEf7i4ueGC57wRXwN48J3
Pt/+QoaZQaBBYxxhK/ulrp1FYgDKBVssjA8E/2Dv9jcEr0kzuZAHNbwfKBdxT6NBYgF1Qcz0t3SE
FMH2zPZRLlt5aNENItkAeLp/+zNiM8rNBk5dgXER0OP0tCzDD21iX9tteKPE9Zdg3a5REMaHt9rI
wSPNmG8IqUnHVHqnUJlOXAwEvCLLZ52jP/q6ZX2sGu2075xl2OknqhBQ940EgRA01VO7hlOZrzxk
0IPeIgLF955d3Vt2r3DJNZ/7ePPRQaLdLtFq95p0UaJARNpSLmIB8iMjOt0IhfdCz3wQFai+a777
pBSEWCs6MZCF79fYjuAacJcgGB/5NnwJpB+svpUAJCqPrVCXp5UMC1Qozhelc1XJVjCHtIigRJSc
OyjUxyjVu0KyXquMe5m0BU5RQAdGCNu7QuJeS1po074Qvq+5aQKU8F0p/czE8FhCId/YCA2CzDqp
hXlL2dqzoo6RsG9yphN+FGuz0lVuOxczqXyNQlPfqki+aTEmtZkUR0BwvQ13aA+2b2VIcUYHvtOk
Kztrorkh+SqVqt/FCIHI+aestdfIKDAowwoalmWcArWs4ajqtkTaZV2gdvcIqwzZDgIkaLivktnM
tUC/ktaOddw75kWl6NhEpKB0+o+YOtxBdFufQ2i6Km1Vj5eWCnjGLCX/C0akjfqwKeKPXQzLIZLX
58ipIDNro/Yq4QQEABgrC+tC14NFjxSsF3TO59SMv5ixfJPJxj2GNIu2NP9MW4hhDX6sTIyRTdFb
BPIrp00WXRQZS6mUQGFiiDzX0gz8by5E1qIUddE2xdawMBnQ9NkyCvVF3YFxjLsqu8k3wYdS6z+Q
QJ15XRnNjMq/AcO19HxJkGDKU0lDR7REjKUpsRfl1a4JuOuwm2cIgZtM3ORAy7hefXpmXFgoBdz/
Eyu3sVL7JTf0IYhfjZPiu37ESVmERwaLxKhtUfO9SqJpRPGEN8xAYt8nhmoGfC56z8JVcBtdf8RJ
RucaxjYUUQg+/R6iQtVEFXQQJ2lYwSeRAXzQCBf9phf9JCPGQ3DjUKhkmwDkTn2FGeFJ5wY4thRd
tJB8ZXNptf2HKvaw4jQpTzxSjRr/DzcEA7aJffQ1Yw96T6EzfJIdiMlS1VwW7Rpj8Kq4VdGcLzxz
0fWWvuBkdAu3MrNj1EYZwUfhQy01KN9kymNsdh8io8mP14hEzly5/1YFWn/c2t0tJ/NOcrpbDXnE
41TeYBIrJkkY5rhIWIZK4j+ERn2Zq8aHNUonvqGlsx75E0nBOMMCluR3yiUeD7h9hQiwZyEzOieS
TyIVyXldcb/IiK6EONSjNtkLb2+inBBosQHmGYi25AlseGFha5gPUVd+5UY8W2+qq9wtbjqhAaN0
+VXdGKuydP/ykvBe1VDEXzdGcAvEzJtFteasQkGuLDA93FTyKXyY7tGKwwbsb/OHZHTuldeFT4lg
b+ogMdcqanH2Gv+dtIy+mZA+TTXXb9kUFsEo8/Ht6NxjC1oc/f78EV/CS62EBaaJUViJmcyJF1MS
xZkOdj+yfZo8aTdfmxmNdU3MefuEQUKi6l8wtvoz1GT/LpPj+xwvyLxI66XpYedTG0ozC2QzW6ou
8LK68T9sTGFrG2j6mQtKZ6kmlVCiwVwRquyHBl2t476h4DITBDOLTOtnibRRTrPOqhhaNhZWuGpJ
taX3dnieh4gRmwXcH3XD24xta5UGIKFlVBJmTo9G5tri/8IC8heq4wO0J2ieMUsVHoeB/CEJ8wqH
FNBpdncOVkLguxdSSzetre3HEuVLqaR350SAzurYuZciyQyYd8ZPMVVYWsYXHc3C4zjWVhhOLwKd
q1C3IeWpcYwUYBzfrRMQoXJP5l5dI8Z5AnZ9KcdJPQ/tZIEmT4GZCq5Bun/Da9ZwRYqadmYJF5xa
+OH43hogDg45IGmosjkzqY1VgI2AnhTlLvB36cvGstJ5AUeQ8jy8MaxNdiX3YDO5XJ8kY/PHeqOe
B4offpD1RnlsOvW+D51LhjXacWPwrmXh8LMp5UU6mP54DDRD4QQk1d1VKbyBNgmQRVOLH5kOHRcV
/kGFtrmMhaNQLFfXivAYYrj8JcV0yBLuQ2qCzS12RIGZn/A7zglFT5Aerz18qzamcvI/SkVvc1Mr
7akBLEfO5StjIx/H6+byP+VaeQF8+QnOMuBt6EIJsMu2/fQx/Xv/6Lm99foP+h18jGodjk+3f9gW
ofPLnxM/geSpvoLA0YSCoIOfACOO7cNNEKdrb/dlybaOUO2zbVl06MQz9A9frNRba/Hrj/kzgOjn
n/P2R3jZooTqJe7Qvdrm31kGPufLVaBtiaKpaX//lHurIAwphTwpwLftQ9eRX/j/vAr8EQeAKbqe
f2Ml+DkvlgJSngKDgfH360uhoyvJRaaTv2wf6rxJLgWs99/fFPtLYaCspTF1I38anoOzAbEDsSKY
Hbsvc3YmuRTmYT7775yP/aUADaeBUqOE+f7W9w4IesBoC1vsnOGh9z/JpRASKPxhA7LyewT+zYiJ
tIKNABRYj4M1gCCBOxUs1+0z1e0g3ABGr4EhBCvwyRq2w+FS2AQRYDcCHz48U90O45cCoR9I0Sq4
zdeXwgIJAK4ALtfw9ameDGP4w8acDMHnFlZsu5WQOWt7B8Tc5hqYJAkHI56pLoU2nNwxS2Gg8aQa
kCN2tygF+MFSQHmXUbIj6xDPJNKqnxOKrbPtyFjBAaHBr6HSNLz1w11ho+uHuIxFIrd9hiM5wdxq
eEdjdgWoILpBpE4krHvbAayiQ+MHMdZhDXgTk7w+RSNp5HYgaaLphFHjG1cHbmm2o8qKtosiQ24/
ve0gjCNHLwWh0sTLjUC4tx00dOWAUDwvgQikk9wOBvf+6DUQsyIFFtnr0YEcHOU6FOR30WP4jdPb
DsZ7bAdYJRqAwd1HFRn4y1JcOxKwG9goGJyLZ6r5pVAHHrkrqLfxcmUesyut+Kh7S0ERCu4S/BGX
qHimGi8FJHT0UhAIVNtUd62Jw6Ww8BNjOAmpf9gVU70+hZ7uyKUQagkUV8LWYvuwuHu7QoBukbtE
RG94Jnt1vEeqza6n4LZ3YfMwVthYfNggMrBZ3j6TjRV/p3UnPuyP3t22N4cBisPO39sO8P4E90NF
M337TPUWFUDJ0SdDx+aVJNr+/lH3lkIn6eJogByf+MkY9umYHJvKixmUoj2XEz+XG9CFAOtv6ems
1lSLUHt8vORkMHsWnpHDcxgknCMYrmi5ARDZPlNdCv09blFwdoCPiQjP8XDvgGhHQn0HasWuYzXV
W9QeHy+FTpGiAZF6M6GAJm38BxyQIekbFyuoK7glzTeKD+owxYTdQ8N3eLaBenrFhz6+LAeWQodf
N97aFWiEoEMMeg/SuHimekCs91gKeP2MRJ9LzsOwSQcDlCPmabsDNNmSdEh4xh0Q0EG0rt8Km8Iu
DvAJ+N9hV0x1KXa18rilYJph06h44wbRjzRTMxCK2HV0p1p8GO8RNmli2kTGH4OuvcvUYfojWNnW
7oBMNVYIpY3RibcDZI/MeldnHZakomSVFXwWd4n5sPjTu0EEknrkUpBt4luBiP0bB8Q+Iq+gl2dC
/RfPVLNNc3y2SdMS+StQ8m+kWAZLJahyzzXIVHeFMb4cYybIDQJpebcrDg+IRaeP0Ydu7A7QVG8Q
wWwZfUAUPFhUBK+Hy/JwJqge2RpebYwNhwMy1aWw3yPFMlQ6Ft8nwXzUvRuEvALNN2F3932pWPzJ
hU2mde+xK7g9ZI3/bZ/DfoV+BNSCVSDR2j5T3RVCtW/0AaEEF0aFuyno4VI4RxqeSiqQ+mEppppX
WMM7Gplt4rcirJ2/v/W9A+IcUbf+B3SxhCP16F1hAEbEQ+uNbFODeEauScI5LNVUL1PzPRJvWHLc
DgLbuLcdkCjBlgHzg124HM7i5OIlV9vo7UD7Cl6fozw3Ig5vUYIEQ1JL2eUbU0XWkAa/w1Lgusq9
oL05D1OApYmNMZyM4TdObldwukcvBe0rZNIxU9jlVodTUlAlGl0bm1CyfaYaJITyz8h4yUelv0vy
tHvrP+dWlB00dZQfMINJ5lY/OTT+HdSyQLJjMvNGxr0FLBJP0SvZPhM9IJTN77ErRKdie32Iz8oB
2LtBgKlCcBASLZPOuMl6Ri+FsObEpIhi6/tb31sKZkHcHurzlyfbqLDGJxTA+pEtI3fYHYDDWKHh
62RhXvq8KybbsxlKgXEZN4gJ4cLxxq6AKIX8GtTb3VINgXp6l6mQoBx9g1iC7aTsag/hSrJ3QBix
o5msWM9hc/iNk1sKxnqjl4JYodCcgso9hMXDvILiw2HH6DR1ts9Uu/7W+EaFmBtjs86I8PWwSQ1i
W6AXBYFdPJNdivdIvOGE0aj7jjQ7OCA2NYopZujDSk33Bhl/mYphqAK4/xm0yuLuxQq6/kLZDTjz
sCum2rMRzhbjwyagdlsU6NvnMGwyIUSAhgnJbkI40RtEtd4jbJJ1K6jv/UBt7+0KQKuA0RTu22FX
TDVW2OPDJq1sWFHGd37Y4QHRjnRkjxTlGak5dEimd5kKf5eRB4Rs0yK/wuTgIEgoRxiKqrK5QzdN
78M74/cBgVJhCmY8X5+H0cE+AqqnkVXt8s/Jdije485gG2BQ/rwUh9vBOUIuDK2b5w7GsPOmtyvs
96g6BImWjGkXKA+XwjoSUCQL46NpB0pnfC0qqgqSBMTlho96OCmGPSruVqGBtH0muiu4+N4jUDL7
wZRmWAnRwz64Psmz2RXPRNqpXp/OUBmOK8vJI6jBnquKwwKMvpUO7R4+4XbVpxckdgOIMWtAc1sV
zYddsuQcjjzAUGwHyJNdgmF/jlkCmtoUUyjRvNGoQr4frw4Na/LhyEy1zNjhZsctBR54yLaJBRHP
4ZWhQwij8lSfK7KplhliG49MKGlJQJIFRbJbisOmtiBAgMlUwZJsn4nuCiqh0UtBbk17BiDVjlZ9
uBSOoJ6Lnve04alACN9hKdBPpBcFJWz7HN6eoO9ozyDTPdF4qYmG6+iTwbXpGDhHv74GFlgz8IdU
HMPJmGhjX5Pf5+oQb1sk0uI5PBlw4xDtkZ85IFPlEvMXjt4VzDuR6LZFx3r7sM/28kpB8gDBDnpi
+PpErw5ojKOXgmpjJzo9fNTDXQGEl0aFhfTA8PWpVhvye/QtQZEQMCkpts/hrgCByLZB42gHxhx+
4+QybTrMo3cFt6iDPgvdie9vfe+AmEdIIdK6eO5mT7TwYnQ9eilgLoC+ZchxeDJIqhxmYkgUD1fL
RBuWiIqMXgO2g6LoNKl/9OT2toOOyhOYCus5Xk41oRAuOaMTCtT9TLheu/zxlaQKG2kbL5+J74r3
yK1s6lDLglD/arwEP2IKlP+OMjC9QKm8RwuXZja4Qxzuhmc/k3Bkyg2Mopxn3tNUKy9lfH4JRADg
rUBjv74dDOwDKUGhi37/OmdxgrtifFJFo4oJh7DMfnVX2OqRILjsLdU0l2J8UsUtCUOSPgw7f+/O
4E7RYTioz/tlsinE+GyKcgJgPu/7jY6+c2QyEEfPZ4fsn2qQUN8jk6CqQuztOVM4TKpUMg1WgTnP
tIMEfshjMwniJaUXBPpda4Kws3dANIbBVOs4Sg1BZKoHRH2PWxSHEARY3hJfF+LsxFNFTL3EM9ml
eJdb1AG9rz2zgw+LUA4I1YiQQdtuwOldn8KVfHyOjcQGW2KXKRB29k4GqBmWB7rs7mRMtdzYvaNx
Qw70xNGQfgEx3VsK2jcW/uwoEEx1O7zH9QkIHcM02pPb53A70IyAH8gEZFdyTfVk/GSn9HeIHBQT
KKsbP3Love0gtAc4GvR4h0D5G43LfyOS4P0h/tWf8ben4n//DwAA//8=</cx:binary>
              </cx:geoCache>
            </cx:geography>
          </cx:layoutPr>
          <cx:valueColors>
            <cx:minColor>
              <a:srgbClr val="FBCEB1"/>
            </cx:minColor>
            <cx:midColor>
              <a:srgbClr val="FFAC1C"/>
            </cx:midColor>
            <cx:maxColor>
              <a:srgbClr val="F28C28"/>
            </cx:maxColor>
          </cx:valueColors>
          <cx:valueColorPositions count="3"/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</a:endParaRPr>
        </a:p>
      </cx:txPr>
    </cx:legend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3587-3903-4045-81F8-7443D3294A8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2B0CE2C-F717-47F7-A9EE-2CCABE052F11}">
      <dgm:prSet phldrT="[Text]" custT="1"/>
      <dgm:spPr/>
      <dgm:t>
        <a:bodyPr/>
        <a:lstStyle/>
        <a:p>
          <a:r>
            <a:rPr lang="en-US" sz="2300" dirty="0"/>
            <a:t>1997 </a:t>
          </a:r>
          <a:r>
            <a:rPr lang="en-US" sz="1200" dirty="0"/>
            <a:t>Oxycodone hits market</a:t>
          </a:r>
        </a:p>
      </dgm:t>
    </dgm:pt>
    <dgm:pt modelId="{3354EDA3-7482-4D44-8FFE-2D0BB33F1210}" type="parTrans" cxnId="{66D1F346-57A0-4F62-A598-EA2B41D86369}">
      <dgm:prSet/>
      <dgm:spPr/>
      <dgm:t>
        <a:bodyPr/>
        <a:lstStyle/>
        <a:p>
          <a:endParaRPr lang="en-US"/>
        </a:p>
      </dgm:t>
    </dgm:pt>
    <dgm:pt modelId="{2DCD2FFC-9394-4F0D-A424-97CA7E677AAD}" type="sibTrans" cxnId="{66D1F346-57A0-4F62-A598-EA2B41D86369}">
      <dgm:prSet/>
      <dgm:spPr/>
      <dgm:t>
        <a:bodyPr/>
        <a:lstStyle/>
        <a:p>
          <a:endParaRPr lang="en-US"/>
        </a:p>
      </dgm:t>
    </dgm:pt>
    <dgm:pt modelId="{3458D8DB-EF4B-4714-982D-2A26E19D9105}">
      <dgm:prSet phldrT="[Text]" custT="1"/>
      <dgm:spPr/>
      <dgm:t>
        <a:bodyPr/>
        <a:lstStyle/>
        <a:p>
          <a:r>
            <a:rPr lang="en-US" sz="2000" dirty="0"/>
            <a:t>2000</a:t>
          </a:r>
        </a:p>
        <a:p>
          <a:r>
            <a:rPr lang="en-US" sz="1200" dirty="0"/>
            <a:t>Purdue profits 1.1 billion</a:t>
          </a:r>
        </a:p>
      </dgm:t>
    </dgm:pt>
    <dgm:pt modelId="{E53B58F9-77D5-4C2A-9A3C-7FBED5096346}" type="parTrans" cxnId="{3A47CE9B-0089-49DC-B648-44B02C4E7333}">
      <dgm:prSet/>
      <dgm:spPr/>
      <dgm:t>
        <a:bodyPr/>
        <a:lstStyle/>
        <a:p>
          <a:endParaRPr lang="en-US"/>
        </a:p>
      </dgm:t>
    </dgm:pt>
    <dgm:pt modelId="{E6D9388D-9C17-444D-BF55-AD0E30B8E05E}" type="sibTrans" cxnId="{3A47CE9B-0089-49DC-B648-44B02C4E7333}">
      <dgm:prSet/>
      <dgm:spPr/>
      <dgm:t>
        <a:bodyPr/>
        <a:lstStyle/>
        <a:p>
          <a:endParaRPr lang="en-US"/>
        </a:p>
      </dgm:t>
    </dgm:pt>
    <dgm:pt modelId="{C30927D8-EA69-45F4-B4EA-2075B10C2817}">
      <dgm:prSet phldrT="[Text]" custT="1"/>
      <dgm:spPr/>
      <dgm:t>
        <a:bodyPr/>
        <a:lstStyle/>
        <a:p>
          <a:r>
            <a:rPr lang="en-US" sz="2100" dirty="0"/>
            <a:t>2007</a:t>
          </a:r>
        </a:p>
        <a:p>
          <a:r>
            <a:rPr lang="en-US" sz="1200" dirty="0"/>
            <a:t>Admits oxy addicting</a:t>
          </a:r>
        </a:p>
      </dgm:t>
    </dgm:pt>
    <dgm:pt modelId="{27CF48F2-250B-429E-81E9-E9B64A53BC2D}" type="parTrans" cxnId="{03A3561C-E680-4C4F-9D5D-96F6694AEFD4}">
      <dgm:prSet/>
      <dgm:spPr/>
      <dgm:t>
        <a:bodyPr/>
        <a:lstStyle/>
        <a:p>
          <a:endParaRPr lang="en-US"/>
        </a:p>
      </dgm:t>
    </dgm:pt>
    <dgm:pt modelId="{43A222C8-B3D4-4DDC-8678-1FD4A3B3A17B}" type="sibTrans" cxnId="{03A3561C-E680-4C4F-9D5D-96F6694AEFD4}">
      <dgm:prSet/>
      <dgm:spPr/>
      <dgm:t>
        <a:bodyPr/>
        <a:lstStyle/>
        <a:p>
          <a:endParaRPr lang="en-US"/>
        </a:p>
      </dgm:t>
    </dgm:pt>
    <dgm:pt modelId="{752EF23B-8B8E-46A8-A89C-05D2A8210574}">
      <dgm:prSet phldrT="[Text]" custT="1"/>
      <dgm:spPr/>
      <dgm:t>
        <a:bodyPr/>
        <a:lstStyle/>
        <a:p>
          <a:r>
            <a:rPr lang="en-US" sz="2400" dirty="0"/>
            <a:t>2002</a:t>
          </a:r>
        </a:p>
        <a:p>
          <a:r>
            <a:rPr lang="en-US" sz="1200" dirty="0"/>
            <a:t>Time release broken</a:t>
          </a:r>
        </a:p>
      </dgm:t>
    </dgm:pt>
    <dgm:pt modelId="{79EE67EC-92CC-4978-A634-38D6BF2DBCC9}" type="parTrans" cxnId="{62FC4E36-77DB-4AD4-BDD1-5894B566950F}">
      <dgm:prSet/>
      <dgm:spPr/>
      <dgm:t>
        <a:bodyPr/>
        <a:lstStyle/>
        <a:p>
          <a:endParaRPr lang="en-US"/>
        </a:p>
      </dgm:t>
    </dgm:pt>
    <dgm:pt modelId="{03D69BC0-6675-4715-9DDD-291C57C8BE0B}" type="sibTrans" cxnId="{62FC4E36-77DB-4AD4-BDD1-5894B566950F}">
      <dgm:prSet/>
      <dgm:spPr/>
      <dgm:t>
        <a:bodyPr/>
        <a:lstStyle/>
        <a:p>
          <a:endParaRPr lang="en-US"/>
        </a:p>
      </dgm:t>
    </dgm:pt>
    <dgm:pt modelId="{4B418DF4-4096-45FF-9047-4A8B6C31917D}">
      <dgm:prSet phldrT="[Text]" custT="1"/>
      <dgm:spPr/>
      <dgm:t>
        <a:bodyPr/>
        <a:lstStyle/>
        <a:p>
          <a:r>
            <a:rPr lang="en-US" sz="2300" dirty="0"/>
            <a:t>2011</a:t>
          </a:r>
        </a:p>
        <a:p>
          <a:r>
            <a:rPr lang="en-US" sz="1200" dirty="0"/>
            <a:t>New unbreakable formula</a:t>
          </a:r>
        </a:p>
      </dgm:t>
    </dgm:pt>
    <dgm:pt modelId="{FD064A8F-39F9-49AD-99BD-4741B492689B}" type="parTrans" cxnId="{B84B00E1-08D0-4F8A-A93D-16923A0D8152}">
      <dgm:prSet/>
      <dgm:spPr/>
      <dgm:t>
        <a:bodyPr/>
        <a:lstStyle/>
        <a:p>
          <a:endParaRPr lang="en-US"/>
        </a:p>
      </dgm:t>
    </dgm:pt>
    <dgm:pt modelId="{1985A286-58D9-4B7D-928F-BE03DBF48084}" type="sibTrans" cxnId="{B84B00E1-08D0-4F8A-A93D-16923A0D8152}">
      <dgm:prSet/>
      <dgm:spPr/>
      <dgm:t>
        <a:bodyPr/>
        <a:lstStyle/>
        <a:p>
          <a:endParaRPr lang="en-US"/>
        </a:p>
      </dgm:t>
    </dgm:pt>
    <dgm:pt modelId="{88D99280-3572-45D7-B606-77B8B4C00438}">
      <dgm:prSet phldrT="[Text]" custT="1"/>
      <dgm:spPr/>
      <dgm:t>
        <a:bodyPr/>
        <a:lstStyle/>
        <a:p>
          <a:r>
            <a:rPr lang="en-US" sz="2200" dirty="0"/>
            <a:t>2015</a:t>
          </a:r>
        </a:p>
        <a:p>
          <a:r>
            <a:rPr lang="en-US" sz="1200" dirty="0"/>
            <a:t>Fentanyl hits TN</a:t>
          </a:r>
        </a:p>
      </dgm:t>
    </dgm:pt>
    <dgm:pt modelId="{1355472F-B84D-4E0B-AD4F-177F61B276F0}" type="parTrans" cxnId="{4ECD78CE-0006-4CFD-8F01-C075F068FCB0}">
      <dgm:prSet/>
      <dgm:spPr/>
      <dgm:t>
        <a:bodyPr/>
        <a:lstStyle/>
        <a:p>
          <a:endParaRPr lang="en-US"/>
        </a:p>
      </dgm:t>
    </dgm:pt>
    <dgm:pt modelId="{7D20F4E1-783F-4C57-850D-065301B7FAEF}" type="sibTrans" cxnId="{4ECD78CE-0006-4CFD-8F01-C075F068FCB0}">
      <dgm:prSet/>
      <dgm:spPr/>
      <dgm:t>
        <a:bodyPr/>
        <a:lstStyle/>
        <a:p>
          <a:endParaRPr lang="en-US"/>
        </a:p>
      </dgm:t>
    </dgm:pt>
    <dgm:pt modelId="{E9D4DB2F-7062-42E3-BC8E-CF24ABB4BF3B}">
      <dgm:prSet phldrT="[Text]" custT="1"/>
      <dgm:spPr/>
      <dgm:t>
        <a:bodyPr/>
        <a:lstStyle/>
        <a:p>
          <a:r>
            <a:rPr lang="en-US" sz="2100" dirty="0"/>
            <a:t>2017</a:t>
          </a:r>
        </a:p>
        <a:p>
          <a:r>
            <a:rPr lang="en-US" sz="1200" dirty="0"/>
            <a:t>Opiate epidemic declared</a:t>
          </a:r>
        </a:p>
      </dgm:t>
    </dgm:pt>
    <dgm:pt modelId="{72C82D7E-2240-4AC7-9269-DF1DB7D2CB78}" type="parTrans" cxnId="{15F491A7-A05B-4865-BAD3-3C5CB40D11EF}">
      <dgm:prSet/>
      <dgm:spPr/>
      <dgm:t>
        <a:bodyPr/>
        <a:lstStyle/>
        <a:p>
          <a:endParaRPr lang="en-US"/>
        </a:p>
      </dgm:t>
    </dgm:pt>
    <dgm:pt modelId="{174FDA2E-2FAC-496A-92F1-8994C2C7C54F}" type="sibTrans" cxnId="{15F491A7-A05B-4865-BAD3-3C5CB40D11EF}">
      <dgm:prSet/>
      <dgm:spPr/>
      <dgm:t>
        <a:bodyPr/>
        <a:lstStyle/>
        <a:p>
          <a:endParaRPr lang="en-US"/>
        </a:p>
      </dgm:t>
    </dgm:pt>
    <dgm:pt modelId="{2DF42A9A-C371-4089-B1FB-025586E22C97}" type="pres">
      <dgm:prSet presAssocID="{D66D3587-3903-4045-81F8-7443D3294A81}" presName="Name0" presStyleCnt="0">
        <dgm:presLayoutVars>
          <dgm:dir/>
          <dgm:resizeHandles val="exact"/>
        </dgm:presLayoutVars>
      </dgm:prSet>
      <dgm:spPr/>
    </dgm:pt>
    <dgm:pt modelId="{46E0DB9C-1E8D-43B3-AEA7-95183384C61A}" type="pres">
      <dgm:prSet presAssocID="{D66D3587-3903-4045-81F8-7443D3294A81}" presName="arrow" presStyleLbl="bgShp" presStyleIdx="0" presStyleCnt="1" custScaleY="46012" custLinFactNeighborX="-2" custLinFactNeighborY="36"/>
      <dgm:spPr>
        <a:solidFill>
          <a:srgbClr val="0070C0"/>
        </a:solidFill>
        <a:ln>
          <a:solidFill>
            <a:srgbClr val="00B0F0"/>
          </a:solidFill>
        </a:ln>
      </dgm:spPr>
    </dgm:pt>
    <dgm:pt modelId="{C8BF174A-E574-4A20-8BA2-D64396308824}" type="pres">
      <dgm:prSet presAssocID="{D66D3587-3903-4045-81F8-7443D3294A81}" presName="points" presStyleCnt="0"/>
      <dgm:spPr/>
    </dgm:pt>
    <dgm:pt modelId="{92417202-DBBC-4E31-8AE9-5F9771E2191E}" type="pres">
      <dgm:prSet presAssocID="{A2B0CE2C-F717-47F7-A9EE-2CCABE052F11}" presName="compositeA" presStyleCnt="0"/>
      <dgm:spPr/>
    </dgm:pt>
    <dgm:pt modelId="{F6727AE1-CEE6-4951-97B3-604E9DB79F9F}" type="pres">
      <dgm:prSet presAssocID="{A2B0CE2C-F717-47F7-A9EE-2CCABE052F11}" presName="textA" presStyleLbl="revTx" presStyleIdx="0" presStyleCnt="7">
        <dgm:presLayoutVars>
          <dgm:bulletEnabled val="1"/>
        </dgm:presLayoutVars>
      </dgm:prSet>
      <dgm:spPr/>
    </dgm:pt>
    <dgm:pt modelId="{350A5DB8-0B3C-4992-9FC7-81DFEE93D441}" type="pres">
      <dgm:prSet presAssocID="{A2B0CE2C-F717-47F7-A9EE-2CCABE052F11}" presName="circleA" presStyleLbl="node1" presStyleIdx="0" presStyleCnt="7"/>
      <dgm:spPr>
        <a:solidFill>
          <a:srgbClr val="00B0F0"/>
        </a:solidFill>
      </dgm:spPr>
    </dgm:pt>
    <dgm:pt modelId="{6FBFA9B6-1AA7-4C8F-8BAF-9BC1B5453444}" type="pres">
      <dgm:prSet presAssocID="{A2B0CE2C-F717-47F7-A9EE-2CCABE052F11}" presName="spaceA" presStyleCnt="0"/>
      <dgm:spPr/>
    </dgm:pt>
    <dgm:pt modelId="{5588E43A-CC4B-4044-870D-C81413F31356}" type="pres">
      <dgm:prSet presAssocID="{2DCD2FFC-9394-4F0D-A424-97CA7E677AAD}" presName="space" presStyleCnt="0"/>
      <dgm:spPr/>
    </dgm:pt>
    <dgm:pt modelId="{3459B34D-FE9B-4CE6-925F-FCC6A2387F33}" type="pres">
      <dgm:prSet presAssocID="{3458D8DB-EF4B-4714-982D-2A26E19D9105}" presName="compositeB" presStyleCnt="0"/>
      <dgm:spPr/>
    </dgm:pt>
    <dgm:pt modelId="{3BA84EA8-0FA8-4962-BA76-A63C7D876D85}" type="pres">
      <dgm:prSet presAssocID="{3458D8DB-EF4B-4714-982D-2A26E19D9105}" presName="textB" presStyleLbl="revTx" presStyleIdx="1" presStyleCnt="7">
        <dgm:presLayoutVars>
          <dgm:bulletEnabled val="1"/>
        </dgm:presLayoutVars>
      </dgm:prSet>
      <dgm:spPr/>
    </dgm:pt>
    <dgm:pt modelId="{267A91B7-B051-4667-A061-822F51ABC226}" type="pres">
      <dgm:prSet presAssocID="{3458D8DB-EF4B-4714-982D-2A26E19D9105}" presName="circleB" presStyleLbl="node1" presStyleIdx="1" presStyleCnt="7"/>
      <dgm:spPr>
        <a:solidFill>
          <a:srgbClr val="00B0F0"/>
        </a:solidFill>
      </dgm:spPr>
    </dgm:pt>
    <dgm:pt modelId="{50834B2F-436F-4081-9B17-B680455AD01D}" type="pres">
      <dgm:prSet presAssocID="{3458D8DB-EF4B-4714-982D-2A26E19D9105}" presName="spaceB" presStyleCnt="0"/>
      <dgm:spPr/>
    </dgm:pt>
    <dgm:pt modelId="{956BF629-A712-4F9D-AB53-C1A0F10FC2EC}" type="pres">
      <dgm:prSet presAssocID="{E6D9388D-9C17-444D-BF55-AD0E30B8E05E}" presName="space" presStyleCnt="0"/>
      <dgm:spPr/>
    </dgm:pt>
    <dgm:pt modelId="{ADA8AB72-5790-4BE7-B7A2-2E96918F1CFB}" type="pres">
      <dgm:prSet presAssocID="{752EF23B-8B8E-46A8-A89C-05D2A8210574}" presName="compositeA" presStyleCnt="0"/>
      <dgm:spPr/>
    </dgm:pt>
    <dgm:pt modelId="{C74763C7-9EF9-494E-8DCE-A2E12CBDAAC3}" type="pres">
      <dgm:prSet presAssocID="{752EF23B-8B8E-46A8-A89C-05D2A8210574}" presName="textA" presStyleLbl="revTx" presStyleIdx="2" presStyleCnt="7">
        <dgm:presLayoutVars>
          <dgm:bulletEnabled val="1"/>
        </dgm:presLayoutVars>
      </dgm:prSet>
      <dgm:spPr/>
    </dgm:pt>
    <dgm:pt modelId="{1852FA30-03B7-4BF6-A744-08705E89C2DA}" type="pres">
      <dgm:prSet presAssocID="{752EF23B-8B8E-46A8-A89C-05D2A8210574}" presName="circleA" presStyleLbl="node1" presStyleIdx="2" presStyleCnt="7"/>
      <dgm:spPr>
        <a:solidFill>
          <a:srgbClr val="00B0F0"/>
        </a:solidFill>
      </dgm:spPr>
    </dgm:pt>
    <dgm:pt modelId="{70F00DD1-D6E9-45E6-9640-180399430EB4}" type="pres">
      <dgm:prSet presAssocID="{752EF23B-8B8E-46A8-A89C-05D2A8210574}" presName="spaceA" presStyleCnt="0"/>
      <dgm:spPr/>
    </dgm:pt>
    <dgm:pt modelId="{8A06E129-FB1B-487E-A996-ADCFA94EA254}" type="pres">
      <dgm:prSet presAssocID="{03D69BC0-6675-4715-9DDD-291C57C8BE0B}" presName="space" presStyleCnt="0"/>
      <dgm:spPr/>
    </dgm:pt>
    <dgm:pt modelId="{4D09E641-2424-4E17-965C-BEC776D75B81}" type="pres">
      <dgm:prSet presAssocID="{C30927D8-EA69-45F4-B4EA-2075B10C2817}" presName="compositeB" presStyleCnt="0"/>
      <dgm:spPr/>
    </dgm:pt>
    <dgm:pt modelId="{106906AF-8630-44B5-A5D3-C6608EA4882E}" type="pres">
      <dgm:prSet presAssocID="{C30927D8-EA69-45F4-B4EA-2075B10C2817}" presName="textB" presStyleLbl="revTx" presStyleIdx="3" presStyleCnt="7">
        <dgm:presLayoutVars>
          <dgm:bulletEnabled val="1"/>
        </dgm:presLayoutVars>
      </dgm:prSet>
      <dgm:spPr/>
    </dgm:pt>
    <dgm:pt modelId="{27983FD6-530A-47D2-944E-5867F0F5AE55}" type="pres">
      <dgm:prSet presAssocID="{C30927D8-EA69-45F4-B4EA-2075B10C2817}" presName="circleB" presStyleLbl="node1" presStyleIdx="3" presStyleCnt="7"/>
      <dgm:spPr>
        <a:solidFill>
          <a:srgbClr val="00B0F0"/>
        </a:solidFill>
      </dgm:spPr>
    </dgm:pt>
    <dgm:pt modelId="{2DA34697-6F68-4D25-A2FD-BF33C38A6071}" type="pres">
      <dgm:prSet presAssocID="{C30927D8-EA69-45F4-B4EA-2075B10C2817}" presName="spaceB" presStyleCnt="0"/>
      <dgm:spPr/>
    </dgm:pt>
    <dgm:pt modelId="{C6AE659A-7DA5-4E9C-852B-F636E2A45F5F}" type="pres">
      <dgm:prSet presAssocID="{43A222C8-B3D4-4DDC-8678-1FD4A3B3A17B}" presName="space" presStyleCnt="0"/>
      <dgm:spPr/>
    </dgm:pt>
    <dgm:pt modelId="{EBFAB22A-DCC1-434C-B676-006A3243D175}" type="pres">
      <dgm:prSet presAssocID="{4B418DF4-4096-45FF-9047-4A8B6C31917D}" presName="compositeA" presStyleCnt="0"/>
      <dgm:spPr/>
    </dgm:pt>
    <dgm:pt modelId="{0C574AB7-A4BF-43A8-ACD7-A59B4E89153B}" type="pres">
      <dgm:prSet presAssocID="{4B418DF4-4096-45FF-9047-4A8B6C31917D}" presName="textA" presStyleLbl="revTx" presStyleIdx="4" presStyleCnt="7">
        <dgm:presLayoutVars>
          <dgm:bulletEnabled val="1"/>
        </dgm:presLayoutVars>
      </dgm:prSet>
      <dgm:spPr/>
    </dgm:pt>
    <dgm:pt modelId="{A711BDE9-6694-45D7-ADA7-897C71A59607}" type="pres">
      <dgm:prSet presAssocID="{4B418DF4-4096-45FF-9047-4A8B6C31917D}" presName="circleA" presStyleLbl="node1" presStyleIdx="4" presStyleCnt="7"/>
      <dgm:spPr>
        <a:solidFill>
          <a:srgbClr val="00B0F0"/>
        </a:solidFill>
      </dgm:spPr>
    </dgm:pt>
    <dgm:pt modelId="{3E9D6247-327F-4138-ACA4-400AEF36AD68}" type="pres">
      <dgm:prSet presAssocID="{4B418DF4-4096-45FF-9047-4A8B6C31917D}" presName="spaceA" presStyleCnt="0"/>
      <dgm:spPr/>
    </dgm:pt>
    <dgm:pt modelId="{7635B04D-44C8-4DF2-A558-02AB4A72E660}" type="pres">
      <dgm:prSet presAssocID="{1985A286-58D9-4B7D-928F-BE03DBF48084}" presName="space" presStyleCnt="0"/>
      <dgm:spPr/>
    </dgm:pt>
    <dgm:pt modelId="{3077E5D4-1F6F-47CB-8837-74AE3E191BB3}" type="pres">
      <dgm:prSet presAssocID="{88D99280-3572-45D7-B606-77B8B4C00438}" presName="compositeB" presStyleCnt="0"/>
      <dgm:spPr/>
    </dgm:pt>
    <dgm:pt modelId="{BE0E7DC0-ABB0-4538-8860-4B86A137A420}" type="pres">
      <dgm:prSet presAssocID="{88D99280-3572-45D7-B606-77B8B4C00438}" presName="textB" presStyleLbl="revTx" presStyleIdx="5" presStyleCnt="7">
        <dgm:presLayoutVars>
          <dgm:bulletEnabled val="1"/>
        </dgm:presLayoutVars>
      </dgm:prSet>
      <dgm:spPr/>
    </dgm:pt>
    <dgm:pt modelId="{DF2146DC-4D9A-4F46-848A-B76BF9995EAA}" type="pres">
      <dgm:prSet presAssocID="{88D99280-3572-45D7-B606-77B8B4C00438}" presName="circleB" presStyleLbl="node1" presStyleIdx="5" presStyleCnt="7"/>
      <dgm:spPr>
        <a:solidFill>
          <a:srgbClr val="00B0F0"/>
        </a:solidFill>
      </dgm:spPr>
    </dgm:pt>
    <dgm:pt modelId="{C7328A7E-9969-48AE-BBD8-D0F07747BD84}" type="pres">
      <dgm:prSet presAssocID="{88D99280-3572-45D7-B606-77B8B4C00438}" presName="spaceB" presStyleCnt="0"/>
      <dgm:spPr/>
    </dgm:pt>
    <dgm:pt modelId="{54BDD886-FA63-4623-B10A-D701EAC6B34D}" type="pres">
      <dgm:prSet presAssocID="{7D20F4E1-783F-4C57-850D-065301B7FAEF}" presName="space" presStyleCnt="0"/>
      <dgm:spPr/>
    </dgm:pt>
    <dgm:pt modelId="{50FFC469-5929-4A7E-B51E-5CCA73BE45A2}" type="pres">
      <dgm:prSet presAssocID="{E9D4DB2F-7062-42E3-BC8E-CF24ABB4BF3B}" presName="compositeA" presStyleCnt="0"/>
      <dgm:spPr/>
    </dgm:pt>
    <dgm:pt modelId="{98ACFD1F-4065-4942-B370-F72BC726768A}" type="pres">
      <dgm:prSet presAssocID="{E9D4DB2F-7062-42E3-BC8E-CF24ABB4BF3B}" presName="textA" presStyleLbl="revTx" presStyleIdx="6" presStyleCnt="7">
        <dgm:presLayoutVars>
          <dgm:bulletEnabled val="1"/>
        </dgm:presLayoutVars>
      </dgm:prSet>
      <dgm:spPr/>
    </dgm:pt>
    <dgm:pt modelId="{FA98AE40-4BBC-4F69-BF5E-98ADA3E23187}" type="pres">
      <dgm:prSet presAssocID="{E9D4DB2F-7062-42E3-BC8E-CF24ABB4BF3B}" presName="circleA" presStyleLbl="node1" presStyleIdx="6" presStyleCnt="7"/>
      <dgm:spPr>
        <a:solidFill>
          <a:srgbClr val="00B0F0"/>
        </a:solidFill>
      </dgm:spPr>
    </dgm:pt>
    <dgm:pt modelId="{882FF535-2152-43AA-A348-0D2FDDC2256E}" type="pres">
      <dgm:prSet presAssocID="{E9D4DB2F-7062-42E3-BC8E-CF24ABB4BF3B}" presName="spaceA" presStyleCnt="0"/>
      <dgm:spPr/>
    </dgm:pt>
  </dgm:ptLst>
  <dgm:cxnLst>
    <dgm:cxn modelId="{11FC8213-59D3-4308-B05C-8097A8C45D5A}" type="presOf" srcId="{E9D4DB2F-7062-42E3-BC8E-CF24ABB4BF3B}" destId="{98ACFD1F-4065-4942-B370-F72BC726768A}" srcOrd="0" destOrd="0" presId="urn:microsoft.com/office/officeart/2005/8/layout/hProcess11"/>
    <dgm:cxn modelId="{03A3561C-E680-4C4F-9D5D-96F6694AEFD4}" srcId="{D66D3587-3903-4045-81F8-7443D3294A81}" destId="{C30927D8-EA69-45F4-B4EA-2075B10C2817}" srcOrd="3" destOrd="0" parTransId="{27CF48F2-250B-429E-81E9-E9B64A53BC2D}" sibTransId="{43A222C8-B3D4-4DDC-8678-1FD4A3B3A17B}"/>
    <dgm:cxn modelId="{0D28A81F-04E2-452A-AF71-8C2C3982E2D5}" type="presOf" srcId="{88D99280-3572-45D7-B606-77B8B4C00438}" destId="{BE0E7DC0-ABB0-4538-8860-4B86A137A420}" srcOrd="0" destOrd="0" presId="urn:microsoft.com/office/officeart/2005/8/layout/hProcess11"/>
    <dgm:cxn modelId="{62FC4E36-77DB-4AD4-BDD1-5894B566950F}" srcId="{D66D3587-3903-4045-81F8-7443D3294A81}" destId="{752EF23B-8B8E-46A8-A89C-05D2A8210574}" srcOrd="2" destOrd="0" parTransId="{79EE67EC-92CC-4978-A634-38D6BF2DBCC9}" sibTransId="{03D69BC0-6675-4715-9DDD-291C57C8BE0B}"/>
    <dgm:cxn modelId="{7258765C-8FBE-454E-B2B4-C995F5AF30F5}" type="presOf" srcId="{A2B0CE2C-F717-47F7-A9EE-2CCABE052F11}" destId="{F6727AE1-CEE6-4951-97B3-604E9DB79F9F}" srcOrd="0" destOrd="0" presId="urn:microsoft.com/office/officeart/2005/8/layout/hProcess11"/>
    <dgm:cxn modelId="{66D1F346-57A0-4F62-A598-EA2B41D86369}" srcId="{D66D3587-3903-4045-81F8-7443D3294A81}" destId="{A2B0CE2C-F717-47F7-A9EE-2CCABE052F11}" srcOrd="0" destOrd="0" parTransId="{3354EDA3-7482-4D44-8FFE-2D0BB33F1210}" sibTransId="{2DCD2FFC-9394-4F0D-A424-97CA7E677AAD}"/>
    <dgm:cxn modelId="{522AE74D-2019-4718-A825-FA5F8FC9986E}" type="presOf" srcId="{3458D8DB-EF4B-4714-982D-2A26E19D9105}" destId="{3BA84EA8-0FA8-4962-BA76-A63C7D876D85}" srcOrd="0" destOrd="0" presId="urn:microsoft.com/office/officeart/2005/8/layout/hProcess11"/>
    <dgm:cxn modelId="{A3531859-D977-40CC-846C-32355F8ACB7D}" type="presOf" srcId="{D66D3587-3903-4045-81F8-7443D3294A81}" destId="{2DF42A9A-C371-4089-B1FB-025586E22C97}" srcOrd="0" destOrd="0" presId="urn:microsoft.com/office/officeart/2005/8/layout/hProcess11"/>
    <dgm:cxn modelId="{68AB827E-BADD-4380-BA58-CF84DF45D380}" type="presOf" srcId="{752EF23B-8B8E-46A8-A89C-05D2A8210574}" destId="{C74763C7-9EF9-494E-8DCE-A2E12CBDAAC3}" srcOrd="0" destOrd="0" presId="urn:microsoft.com/office/officeart/2005/8/layout/hProcess11"/>
    <dgm:cxn modelId="{3A47CE9B-0089-49DC-B648-44B02C4E7333}" srcId="{D66D3587-3903-4045-81F8-7443D3294A81}" destId="{3458D8DB-EF4B-4714-982D-2A26E19D9105}" srcOrd="1" destOrd="0" parTransId="{E53B58F9-77D5-4C2A-9A3C-7FBED5096346}" sibTransId="{E6D9388D-9C17-444D-BF55-AD0E30B8E05E}"/>
    <dgm:cxn modelId="{15F491A7-A05B-4865-BAD3-3C5CB40D11EF}" srcId="{D66D3587-3903-4045-81F8-7443D3294A81}" destId="{E9D4DB2F-7062-42E3-BC8E-CF24ABB4BF3B}" srcOrd="6" destOrd="0" parTransId="{72C82D7E-2240-4AC7-9269-DF1DB7D2CB78}" sibTransId="{174FDA2E-2FAC-496A-92F1-8994C2C7C54F}"/>
    <dgm:cxn modelId="{31D1C3C6-215D-4B4D-9C60-12296716FC9D}" type="presOf" srcId="{4B418DF4-4096-45FF-9047-4A8B6C31917D}" destId="{0C574AB7-A4BF-43A8-ACD7-A59B4E89153B}" srcOrd="0" destOrd="0" presId="urn:microsoft.com/office/officeart/2005/8/layout/hProcess11"/>
    <dgm:cxn modelId="{4ECD78CE-0006-4CFD-8F01-C075F068FCB0}" srcId="{D66D3587-3903-4045-81F8-7443D3294A81}" destId="{88D99280-3572-45D7-B606-77B8B4C00438}" srcOrd="5" destOrd="0" parTransId="{1355472F-B84D-4E0B-AD4F-177F61B276F0}" sibTransId="{7D20F4E1-783F-4C57-850D-065301B7FAEF}"/>
    <dgm:cxn modelId="{B84B00E1-08D0-4F8A-A93D-16923A0D8152}" srcId="{D66D3587-3903-4045-81F8-7443D3294A81}" destId="{4B418DF4-4096-45FF-9047-4A8B6C31917D}" srcOrd="4" destOrd="0" parTransId="{FD064A8F-39F9-49AD-99BD-4741B492689B}" sibTransId="{1985A286-58D9-4B7D-928F-BE03DBF48084}"/>
    <dgm:cxn modelId="{3E84A7EC-4EE8-477A-9B64-36AEDEC2ADA0}" type="presOf" srcId="{C30927D8-EA69-45F4-B4EA-2075B10C2817}" destId="{106906AF-8630-44B5-A5D3-C6608EA4882E}" srcOrd="0" destOrd="0" presId="urn:microsoft.com/office/officeart/2005/8/layout/hProcess11"/>
    <dgm:cxn modelId="{FBD0A877-1E7E-49A6-831A-1C3171448306}" type="presParOf" srcId="{2DF42A9A-C371-4089-B1FB-025586E22C97}" destId="{46E0DB9C-1E8D-43B3-AEA7-95183384C61A}" srcOrd="0" destOrd="0" presId="urn:microsoft.com/office/officeart/2005/8/layout/hProcess11"/>
    <dgm:cxn modelId="{97DA92BD-E10A-4251-8C17-6D872AFC0A37}" type="presParOf" srcId="{2DF42A9A-C371-4089-B1FB-025586E22C97}" destId="{C8BF174A-E574-4A20-8BA2-D64396308824}" srcOrd="1" destOrd="0" presId="urn:microsoft.com/office/officeart/2005/8/layout/hProcess11"/>
    <dgm:cxn modelId="{F96B7594-F49A-4BB1-A2DB-C1390641CBFE}" type="presParOf" srcId="{C8BF174A-E574-4A20-8BA2-D64396308824}" destId="{92417202-DBBC-4E31-8AE9-5F9771E2191E}" srcOrd="0" destOrd="0" presId="urn:microsoft.com/office/officeart/2005/8/layout/hProcess11"/>
    <dgm:cxn modelId="{3F5CFC1A-0DD9-4986-BB1A-6FE2711482A8}" type="presParOf" srcId="{92417202-DBBC-4E31-8AE9-5F9771E2191E}" destId="{F6727AE1-CEE6-4951-97B3-604E9DB79F9F}" srcOrd="0" destOrd="0" presId="urn:microsoft.com/office/officeart/2005/8/layout/hProcess11"/>
    <dgm:cxn modelId="{405CFB1C-68AC-49C6-B031-9FDADB4100A3}" type="presParOf" srcId="{92417202-DBBC-4E31-8AE9-5F9771E2191E}" destId="{350A5DB8-0B3C-4992-9FC7-81DFEE93D441}" srcOrd="1" destOrd="0" presId="urn:microsoft.com/office/officeart/2005/8/layout/hProcess11"/>
    <dgm:cxn modelId="{C5CF9410-5E11-4244-8799-220317EBEDDE}" type="presParOf" srcId="{92417202-DBBC-4E31-8AE9-5F9771E2191E}" destId="{6FBFA9B6-1AA7-4C8F-8BAF-9BC1B5453444}" srcOrd="2" destOrd="0" presId="urn:microsoft.com/office/officeart/2005/8/layout/hProcess11"/>
    <dgm:cxn modelId="{0D7AF796-A8D7-48B3-8F01-A04A402BDBC5}" type="presParOf" srcId="{C8BF174A-E574-4A20-8BA2-D64396308824}" destId="{5588E43A-CC4B-4044-870D-C81413F31356}" srcOrd="1" destOrd="0" presId="urn:microsoft.com/office/officeart/2005/8/layout/hProcess11"/>
    <dgm:cxn modelId="{D3BF75D2-2778-4713-8D4D-1F5FC2ACE628}" type="presParOf" srcId="{C8BF174A-E574-4A20-8BA2-D64396308824}" destId="{3459B34D-FE9B-4CE6-925F-FCC6A2387F33}" srcOrd="2" destOrd="0" presId="urn:microsoft.com/office/officeart/2005/8/layout/hProcess11"/>
    <dgm:cxn modelId="{EBD0FCA0-640E-4375-AA8C-96D892C9CEC5}" type="presParOf" srcId="{3459B34D-FE9B-4CE6-925F-FCC6A2387F33}" destId="{3BA84EA8-0FA8-4962-BA76-A63C7D876D85}" srcOrd="0" destOrd="0" presId="urn:microsoft.com/office/officeart/2005/8/layout/hProcess11"/>
    <dgm:cxn modelId="{1CE36580-ECBB-493B-830C-4465FF7FDF37}" type="presParOf" srcId="{3459B34D-FE9B-4CE6-925F-FCC6A2387F33}" destId="{267A91B7-B051-4667-A061-822F51ABC226}" srcOrd="1" destOrd="0" presId="urn:microsoft.com/office/officeart/2005/8/layout/hProcess11"/>
    <dgm:cxn modelId="{3968C4D1-E594-4394-A957-B13C3782FC2E}" type="presParOf" srcId="{3459B34D-FE9B-4CE6-925F-FCC6A2387F33}" destId="{50834B2F-436F-4081-9B17-B680455AD01D}" srcOrd="2" destOrd="0" presId="urn:microsoft.com/office/officeart/2005/8/layout/hProcess11"/>
    <dgm:cxn modelId="{09B0310F-9E99-4FD6-B643-DB774E05168A}" type="presParOf" srcId="{C8BF174A-E574-4A20-8BA2-D64396308824}" destId="{956BF629-A712-4F9D-AB53-C1A0F10FC2EC}" srcOrd="3" destOrd="0" presId="urn:microsoft.com/office/officeart/2005/8/layout/hProcess11"/>
    <dgm:cxn modelId="{B9F2E001-FC5C-4F59-9BB4-397700B186A3}" type="presParOf" srcId="{C8BF174A-E574-4A20-8BA2-D64396308824}" destId="{ADA8AB72-5790-4BE7-B7A2-2E96918F1CFB}" srcOrd="4" destOrd="0" presId="urn:microsoft.com/office/officeart/2005/8/layout/hProcess11"/>
    <dgm:cxn modelId="{A9E76D83-B91A-4042-A01E-1E2E67F0AF0B}" type="presParOf" srcId="{ADA8AB72-5790-4BE7-B7A2-2E96918F1CFB}" destId="{C74763C7-9EF9-494E-8DCE-A2E12CBDAAC3}" srcOrd="0" destOrd="0" presId="urn:microsoft.com/office/officeart/2005/8/layout/hProcess11"/>
    <dgm:cxn modelId="{CE4E9DDD-6229-4314-B29F-9037AB3DAD6A}" type="presParOf" srcId="{ADA8AB72-5790-4BE7-B7A2-2E96918F1CFB}" destId="{1852FA30-03B7-4BF6-A744-08705E89C2DA}" srcOrd="1" destOrd="0" presId="urn:microsoft.com/office/officeart/2005/8/layout/hProcess11"/>
    <dgm:cxn modelId="{5728C266-5A50-46A9-A3DA-2BC62075F908}" type="presParOf" srcId="{ADA8AB72-5790-4BE7-B7A2-2E96918F1CFB}" destId="{70F00DD1-D6E9-45E6-9640-180399430EB4}" srcOrd="2" destOrd="0" presId="urn:microsoft.com/office/officeart/2005/8/layout/hProcess11"/>
    <dgm:cxn modelId="{808CAF62-5EA8-4252-ACCD-F25078D7CC3B}" type="presParOf" srcId="{C8BF174A-E574-4A20-8BA2-D64396308824}" destId="{8A06E129-FB1B-487E-A996-ADCFA94EA254}" srcOrd="5" destOrd="0" presId="urn:microsoft.com/office/officeart/2005/8/layout/hProcess11"/>
    <dgm:cxn modelId="{3AE9E7FA-405D-4754-9291-21443712FCB3}" type="presParOf" srcId="{C8BF174A-E574-4A20-8BA2-D64396308824}" destId="{4D09E641-2424-4E17-965C-BEC776D75B81}" srcOrd="6" destOrd="0" presId="urn:microsoft.com/office/officeart/2005/8/layout/hProcess11"/>
    <dgm:cxn modelId="{EFF5EB63-1B8A-4FC1-A96B-D76E13135805}" type="presParOf" srcId="{4D09E641-2424-4E17-965C-BEC776D75B81}" destId="{106906AF-8630-44B5-A5D3-C6608EA4882E}" srcOrd="0" destOrd="0" presId="urn:microsoft.com/office/officeart/2005/8/layout/hProcess11"/>
    <dgm:cxn modelId="{AE3FFF42-4A16-48BD-9727-F3B0C084C6C5}" type="presParOf" srcId="{4D09E641-2424-4E17-965C-BEC776D75B81}" destId="{27983FD6-530A-47D2-944E-5867F0F5AE55}" srcOrd="1" destOrd="0" presId="urn:microsoft.com/office/officeart/2005/8/layout/hProcess11"/>
    <dgm:cxn modelId="{42984253-D7B2-40BB-A2FD-F69CCD6D32C6}" type="presParOf" srcId="{4D09E641-2424-4E17-965C-BEC776D75B81}" destId="{2DA34697-6F68-4D25-A2FD-BF33C38A6071}" srcOrd="2" destOrd="0" presId="urn:microsoft.com/office/officeart/2005/8/layout/hProcess11"/>
    <dgm:cxn modelId="{7383043B-91A4-4164-85EB-FAB1C95A05AD}" type="presParOf" srcId="{C8BF174A-E574-4A20-8BA2-D64396308824}" destId="{C6AE659A-7DA5-4E9C-852B-F636E2A45F5F}" srcOrd="7" destOrd="0" presId="urn:microsoft.com/office/officeart/2005/8/layout/hProcess11"/>
    <dgm:cxn modelId="{22A68180-FC98-47CD-8BB2-8B61A760AEF1}" type="presParOf" srcId="{C8BF174A-E574-4A20-8BA2-D64396308824}" destId="{EBFAB22A-DCC1-434C-B676-006A3243D175}" srcOrd="8" destOrd="0" presId="urn:microsoft.com/office/officeart/2005/8/layout/hProcess11"/>
    <dgm:cxn modelId="{DC792F90-F949-45F0-8313-42501D43FBBB}" type="presParOf" srcId="{EBFAB22A-DCC1-434C-B676-006A3243D175}" destId="{0C574AB7-A4BF-43A8-ACD7-A59B4E89153B}" srcOrd="0" destOrd="0" presId="urn:microsoft.com/office/officeart/2005/8/layout/hProcess11"/>
    <dgm:cxn modelId="{22F914FC-D126-4680-8D95-4D04237D239B}" type="presParOf" srcId="{EBFAB22A-DCC1-434C-B676-006A3243D175}" destId="{A711BDE9-6694-45D7-ADA7-897C71A59607}" srcOrd="1" destOrd="0" presId="urn:microsoft.com/office/officeart/2005/8/layout/hProcess11"/>
    <dgm:cxn modelId="{E5AADD2A-43E8-4CA1-9100-16729DC5C7E8}" type="presParOf" srcId="{EBFAB22A-DCC1-434C-B676-006A3243D175}" destId="{3E9D6247-327F-4138-ACA4-400AEF36AD68}" srcOrd="2" destOrd="0" presId="urn:microsoft.com/office/officeart/2005/8/layout/hProcess11"/>
    <dgm:cxn modelId="{C0064980-762A-47C7-8DA2-AB719C3080FA}" type="presParOf" srcId="{C8BF174A-E574-4A20-8BA2-D64396308824}" destId="{7635B04D-44C8-4DF2-A558-02AB4A72E660}" srcOrd="9" destOrd="0" presId="urn:microsoft.com/office/officeart/2005/8/layout/hProcess11"/>
    <dgm:cxn modelId="{DC5DB5D9-E1B0-47E8-A0C4-F99EE221E122}" type="presParOf" srcId="{C8BF174A-E574-4A20-8BA2-D64396308824}" destId="{3077E5D4-1F6F-47CB-8837-74AE3E191BB3}" srcOrd="10" destOrd="0" presId="urn:microsoft.com/office/officeart/2005/8/layout/hProcess11"/>
    <dgm:cxn modelId="{2DBEFC73-2E15-4F5A-A6E3-093FDBDF0BCE}" type="presParOf" srcId="{3077E5D4-1F6F-47CB-8837-74AE3E191BB3}" destId="{BE0E7DC0-ABB0-4538-8860-4B86A137A420}" srcOrd="0" destOrd="0" presId="urn:microsoft.com/office/officeart/2005/8/layout/hProcess11"/>
    <dgm:cxn modelId="{E6F85240-A296-4DC2-929C-2C710B48A050}" type="presParOf" srcId="{3077E5D4-1F6F-47CB-8837-74AE3E191BB3}" destId="{DF2146DC-4D9A-4F46-848A-B76BF9995EAA}" srcOrd="1" destOrd="0" presId="urn:microsoft.com/office/officeart/2005/8/layout/hProcess11"/>
    <dgm:cxn modelId="{D5D28BD6-0A1C-4366-ABDB-690D597BFAC0}" type="presParOf" srcId="{3077E5D4-1F6F-47CB-8837-74AE3E191BB3}" destId="{C7328A7E-9969-48AE-BBD8-D0F07747BD84}" srcOrd="2" destOrd="0" presId="urn:microsoft.com/office/officeart/2005/8/layout/hProcess11"/>
    <dgm:cxn modelId="{57E533B7-83F9-4BCF-9957-5972D120CAEF}" type="presParOf" srcId="{C8BF174A-E574-4A20-8BA2-D64396308824}" destId="{54BDD886-FA63-4623-B10A-D701EAC6B34D}" srcOrd="11" destOrd="0" presId="urn:microsoft.com/office/officeart/2005/8/layout/hProcess11"/>
    <dgm:cxn modelId="{3AA33DF7-4658-4DB1-9EC2-66EE76EB8129}" type="presParOf" srcId="{C8BF174A-E574-4A20-8BA2-D64396308824}" destId="{50FFC469-5929-4A7E-B51E-5CCA73BE45A2}" srcOrd="12" destOrd="0" presId="urn:microsoft.com/office/officeart/2005/8/layout/hProcess11"/>
    <dgm:cxn modelId="{77955288-1334-4CBB-B426-8F614B0C0D85}" type="presParOf" srcId="{50FFC469-5929-4A7E-B51E-5CCA73BE45A2}" destId="{98ACFD1F-4065-4942-B370-F72BC726768A}" srcOrd="0" destOrd="0" presId="urn:microsoft.com/office/officeart/2005/8/layout/hProcess11"/>
    <dgm:cxn modelId="{2C6E8D72-B4CB-4CB2-9A60-9E2D4ACA80D3}" type="presParOf" srcId="{50FFC469-5929-4A7E-B51E-5CCA73BE45A2}" destId="{FA98AE40-4BBC-4F69-BF5E-98ADA3E23187}" srcOrd="1" destOrd="0" presId="urn:microsoft.com/office/officeart/2005/8/layout/hProcess11"/>
    <dgm:cxn modelId="{36C3F4CE-6558-409C-B663-A0FDC2995594}" type="presParOf" srcId="{50FFC469-5929-4A7E-B51E-5CCA73BE45A2}" destId="{882FF535-2152-43AA-A348-0D2FDDC2256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0DB9C-1E8D-43B3-AEA7-95183384C61A}">
      <dsp:nvSpPr>
        <dsp:cNvPr id="0" name=""/>
        <dsp:cNvSpPr/>
      </dsp:nvSpPr>
      <dsp:spPr>
        <a:xfrm>
          <a:off x="0" y="1775867"/>
          <a:ext cx="10510836" cy="800854"/>
        </a:xfrm>
        <a:prstGeom prst="notchedRightArrow">
          <a:avLst/>
        </a:prstGeom>
        <a:solidFill>
          <a:srgbClr val="0070C0"/>
        </a:solidFill>
        <a:ln>
          <a:solidFill>
            <a:srgbClr val="00B0F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7AE1-CEE6-4951-97B3-604E9DB79F9F}">
      <dsp:nvSpPr>
        <dsp:cNvPr id="0" name=""/>
        <dsp:cNvSpPr/>
      </dsp:nvSpPr>
      <dsp:spPr>
        <a:xfrm>
          <a:off x="808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1997 </a:t>
          </a:r>
          <a:r>
            <a:rPr lang="en-US" sz="1200" kern="1200" dirty="0"/>
            <a:t>Oxycodone hits market</a:t>
          </a:r>
        </a:p>
      </dsp:txBody>
      <dsp:txXfrm>
        <a:off x="808" y="0"/>
        <a:ext cx="1295635" cy="1740534"/>
      </dsp:txXfrm>
    </dsp:sp>
    <dsp:sp modelId="{350A5DB8-0B3C-4992-9FC7-81DFEE93D441}">
      <dsp:nvSpPr>
        <dsp:cNvPr id="0" name=""/>
        <dsp:cNvSpPr/>
      </dsp:nvSpPr>
      <dsp:spPr>
        <a:xfrm>
          <a:off x="43105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84EA8-0FA8-4962-BA76-A63C7D876D85}">
      <dsp:nvSpPr>
        <dsp:cNvPr id="0" name=""/>
        <dsp:cNvSpPr/>
      </dsp:nvSpPr>
      <dsp:spPr>
        <a:xfrm>
          <a:off x="1361225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2000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Purdue profits 1.1 billion</a:t>
          </a:r>
        </a:p>
      </dsp:txBody>
      <dsp:txXfrm>
        <a:off x="1361225" y="2610802"/>
        <a:ext cx="1295635" cy="1740534"/>
      </dsp:txXfrm>
    </dsp:sp>
    <dsp:sp modelId="{267A91B7-B051-4667-A061-822F51ABC226}">
      <dsp:nvSpPr>
        <dsp:cNvPr id="0" name=""/>
        <dsp:cNvSpPr/>
      </dsp:nvSpPr>
      <dsp:spPr>
        <a:xfrm>
          <a:off x="1791475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63C7-9EF9-494E-8DCE-A2E12CBDAAC3}">
      <dsp:nvSpPr>
        <dsp:cNvPr id="0" name=""/>
        <dsp:cNvSpPr/>
      </dsp:nvSpPr>
      <dsp:spPr>
        <a:xfrm>
          <a:off x="2721642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2002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release broken</a:t>
          </a:r>
        </a:p>
      </dsp:txBody>
      <dsp:txXfrm>
        <a:off x="2721642" y="0"/>
        <a:ext cx="1295635" cy="1740534"/>
      </dsp:txXfrm>
    </dsp:sp>
    <dsp:sp modelId="{1852FA30-03B7-4BF6-A744-08705E89C2DA}">
      <dsp:nvSpPr>
        <dsp:cNvPr id="0" name=""/>
        <dsp:cNvSpPr/>
      </dsp:nvSpPr>
      <dsp:spPr>
        <a:xfrm>
          <a:off x="3151892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6AF-8630-44B5-A5D3-C6608EA4882E}">
      <dsp:nvSpPr>
        <dsp:cNvPr id="0" name=""/>
        <dsp:cNvSpPr/>
      </dsp:nvSpPr>
      <dsp:spPr>
        <a:xfrm>
          <a:off x="4082059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Admits oxy addicting</a:t>
          </a:r>
        </a:p>
      </dsp:txBody>
      <dsp:txXfrm>
        <a:off x="4082059" y="2610802"/>
        <a:ext cx="1295635" cy="1740534"/>
      </dsp:txXfrm>
    </dsp:sp>
    <dsp:sp modelId="{27983FD6-530A-47D2-944E-5867F0F5AE55}">
      <dsp:nvSpPr>
        <dsp:cNvPr id="0" name=""/>
        <dsp:cNvSpPr/>
      </dsp:nvSpPr>
      <dsp:spPr>
        <a:xfrm>
          <a:off x="451230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74AB7-A4BF-43A8-ACD7-A59B4E89153B}">
      <dsp:nvSpPr>
        <dsp:cNvPr id="0" name=""/>
        <dsp:cNvSpPr/>
      </dsp:nvSpPr>
      <dsp:spPr>
        <a:xfrm>
          <a:off x="5442475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unbreakable formula</a:t>
          </a:r>
        </a:p>
      </dsp:txBody>
      <dsp:txXfrm>
        <a:off x="5442475" y="0"/>
        <a:ext cx="1295635" cy="1740534"/>
      </dsp:txXfrm>
    </dsp:sp>
    <dsp:sp modelId="{A711BDE9-6694-45D7-ADA7-897C71A59607}">
      <dsp:nvSpPr>
        <dsp:cNvPr id="0" name=""/>
        <dsp:cNvSpPr/>
      </dsp:nvSpPr>
      <dsp:spPr>
        <a:xfrm>
          <a:off x="5872726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7DC0-ABB0-4538-8860-4B86A137A420}">
      <dsp:nvSpPr>
        <dsp:cNvPr id="0" name=""/>
        <dsp:cNvSpPr/>
      </dsp:nvSpPr>
      <dsp:spPr>
        <a:xfrm>
          <a:off x="6802892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2015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Fentanyl hits TN</a:t>
          </a:r>
        </a:p>
      </dsp:txBody>
      <dsp:txXfrm>
        <a:off x="6802892" y="2610802"/>
        <a:ext cx="1295635" cy="1740534"/>
      </dsp:txXfrm>
    </dsp:sp>
    <dsp:sp modelId="{DF2146DC-4D9A-4F46-848A-B76BF9995EAA}">
      <dsp:nvSpPr>
        <dsp:cNvPr id="0" name=""/>
        <dsp:cNvSpPr/>
      </dsp:nvSpPr>
      <dsp:spPr>
        <a:xfrm>
          <a:off x="7233143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CFD1F-4065-4942-B370-F72BC726768A}">
      <dsp:nvSpPr>
        <dsp:cNvPr id="0" name=""/>
        <dsp:cNvSpPr/>
      </dsp:nvSpPr>
      <dsp:spPr>
        <a:xfrm>
          <a:off x="8163309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Opiate epidemic declared</a:t>
          </a:r>
        </a:p>
      </dsp:txBody>
      <dsp:txXfrm>
        <a:off x="8163309" y="0"/>
        <a:ext cx="1295635" cy="1740534"/>
      </dsp:txXfrm>
    </dsp:sp>
    <dsp:sp modelId="{FA98AE40-4BBC-4F69-BF5E-98ADA3E23187}">
      <dsp:nvSpPr>
        <dsp:cNvPr id="0" name=""/>
        <dsp:cNvSpPr/>
      </dsp:nvSpPr>
      <dsp:spPr>
        <a:xfrm>
          <a:off x="8593560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" TargetMode="External"/><Relationship Id="rId2" Type="http://schemas.openxmlformats.org/officeDocument/2006/relationships/hyperlink" Target="https://www.cdc.gov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ncbi.nlm.nih.gov/pmc/articles/PMC2622774/" TargetMode="External"/><Relationship Id="rId4" Type="http://schemas.openxmlformats.org/officeDocument/2006/relationships/hyperlink" Target="https://www.tn.go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09" y="5504481"/>
            <a:ext cx="10750253" cy="632588"/>
          </a:xfrm>
        </p:spPr>
        <p:txBody>
          <a:bodyPr/>
          <a:lstStyle/>
          <a:p>
            <a:r>
              <a:rPr lang="en-US" dirty="0"/>
              <a:t>Over Prescribing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Alsider</a:t>
            </a:r>
          </a:p>
        </p:txBody>
      </p:sp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66F388-E3B3-2A82-5A0D-2ABDB6D75E8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282807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BC78-E8C2-02DD-27ED-625D92F6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USA 1980-2020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53C92F9-0BED-AC2C-2229-5B5D3C350E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56599592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88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3887-D7A8-5694-4967-74564F2E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OD BY Drug and Year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62E1AC-0899-14C3-2490-3AF12EBD660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73698130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049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7C18-580F-013C-D2F7-51E003CA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BY County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10017A48-643B-F448-8D92-8876D0056876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55586866"/>
                  </p:ext>
                </p:extLst>
              </p:nvPr>
            </p:nvGraphicFramePr>
            <p:xfrm>
              <a:off x="1050925" y="1995488"/>
              <a:ext cx="9520238" cy="4051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10017A48-643B-F448-8D92-8876D00568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925" y="1995488"/>
                <a:ext cx="9520238" cy="40513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474DEB-E31D-AA46-876D-6D48151F41A3}"/>
              </a:ext>
            </a:extLst>
          </p:cNvPr>
          <p:cNvSpPr txBox="1"/>
          <p:nvPr/>
        </p:nvSpPr>
        <p:spPr>
          <a:xfrm>
            <a:off x="1485900" y="5257482"/>
            <a:ext cx="626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Per 100 people</a:t>
            </a:r>
          </a:p>
        </p:txBody>
      </p:sp>
    </p:spTree>
    <p:extLst>
      <p:ext uri="{BB962C8B-B14F-4D97-AF65-F5344CB8AC3E}">
        <p14:creationId xmlns:p14="http://schemas.microsoft.com/office/powerpoint/2010/main" val="329867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B834-2E8B-DC57-8EED-009400F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25FE0F4-6498-061C-3516-DC326C52649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06418667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501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0F51-73F5-0362-D155-7811F4BC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Non-fatal OD by drug and year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F5EA1F9-A278-963E-0B3D-10EEED5C58D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632816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133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B537-9C26-DFE3-A904-6A2972B5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Non-fatal by county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1E969818-C672-D222-2C55-B91FF0ACAA6A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350405524"/>
                  </p:ext>
                </p:extLst>
              </p:nvPr>
            </p:nvGraphicFramePr>
            <p:xfrm>
              <a:off x="1050925" y="1995488"/>
              <a:ext cx="9520238" cy="4051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3" name="Content Placeholder 12">
                <a:extLst>
                  <a:ext uri="{FF2B5EF4-FFF2-40B4-BE49-F238E27FC236}">
                    <a16:creationId xmlns:a16="http://schemas.microsoft.com/office/drawing/2014/main" id="{1E969818-C672-D222-2C55-B91FF0ACAA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925" y="1995488"/>
                <a:ext cx="9520238" cy="4051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B944BDF-356D-E010-F0D2-BEF0B2928114}"/>
              </a:ext>
            </a:extLst>
          </p:cNvPr>
          <p:cNvSpPr txBox="1"/>
          <p:nvPr/>
        </p:nvSpPr>
        <p:spPr>
          <a:xfrm>
            <a:off x="1416627" y="5118982"/>
            <a:ext cx="626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Per 100 people</a:t>
            </a:r>
          </a:p>
        </p:txBody>
      </p:sp>
    </p:spTree>
    <p:extLst>
      <p:ext uri="{BB962C8B-B14F-4D97-AF65-F5344CB8AC3E}">
        <p14:creationId xmlns:p14="http://schemas.microsoft.com/office/powerpoint/2010/main" val="120774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7564-9174-1B39-FA8A-FCC08646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D7C84-0F63-341A-082F-A7A47CFE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2F743-F2BB-A1FC-1CE6-CCE9EE03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7C4A59-0C23-A818-DE51-B6B60191E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B4A5E6E-2EAE-BFEC-F7C6-CDBDDE3D5D5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0502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4F53-0D99-C459-69BB-4CD5F307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47699-AF77-E91C-754C-CD42B544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BF92D-0369-8D96-7FEE-B945658D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4E00A-5A4F-0753-4EEC-F03E70BCD0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state didn’t start tracking until 2016</a:t>
            </a:r>
          </a:p>
          <a:p>
            <a:pPr marL="0" indent="0">
              <a:buNone/>
            </a:pPr>
            <a:r>
              <a:rPr lang="en-US" dirty="0"/>
              <a:t>US prescription data isn’t broken down by drug</a:t>
            </a:r>
          </a:p>
          <a:p>
            <a:pPr marL="0" indent="0">
              <a:buNone/>
            </a:pPr>
            <a:r>
              <a:rPr lang="en-US" dirty="0"/>
              <a:t>All data for prescribing habits of opiates begins at 2006</a:t>
            </a:r>
          </a:p>
          <a:p>
            <a:pPr marL="0" indent="0">
              <a:buNone/>
            </a:pPr>
            <a:r>
              <a:rPr lang="en-US" dirty="0"/>
              <a:t>Non-Fatal OD data doe not separate out fentanyl</a:t>
            </a:r>
          </a:p>
          <a:p>
            <a:pPr marL="0" indent="0">
              <a:buNone/>
            </a:pPr>
            <a:r>
              <a:rPr lang="en-US" dirty="0"/>
              <a:t>VA doesn’t supply the state with their scripts or OD information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8FAE8A-8E84-E450-F3D3-DA847905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37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introduction of Oxycodone changed that. The dope dealer moved from the trap house to the doctor's office.  Suddenly overdoses were no longer the panda eye junkie from the after-school PSA, they are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Sources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>
                <a:hlinkClick r:id="rId2"/>
              </a:rPr>
              <a:t>https://www.cdc.gov/</a:t>
            </a:r>
            <a:endParaRPr lang="en-US" dirty="0"/>
          </a:p>
          <a:p>
            <a:pPr lvl="0"/>
            <a:r>
              <a:rPr lang="en-US" dirty="0">
                <a:hlinkClick r:id="rId3"/>
              </a:rPr>
              <a:t>https://www.census.gov/</a:t>
            </a:r>
            <a:endParaRPr lang="en-US" dirty="0"/>
          </a:p>
          <a:p>
            <a:pPr lvl="0"/>
            <a:r>
              <a:rPr lang="en-US" dirty="0">
                <a:hlinkClick r:id="rId4"/>
              </a:rPr>
              <a:t>https://www.tn.gov/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Tools used 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Power Point</a:t>
            </a:r>
          </a:p>
          <a:p>
            <a:r>
              <a:rPr lang="en-US" dirty="0"/>
              <a:t>Excel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Articles quoted	 	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https://www.ncbi.nlm.nih.gov/pmc/articles/PMC2622774/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41" r="113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618" r="5618"/>
          <a:stretch>
            <a:fillRect/>
          </a:stretch>
        </p:blipFill>
        <p:spPr/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9AC735-0882-8EEC-D757-66A990F7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479" y="690563"/>
            <a:ext cx="9505664" cy="1216024"/>
          </a:xfrm>
        </p:spPr>
        <p:txBody>
          <a:bodyPr/>
          <a:lstStyle/>
          <a:p>
            <a:pPr algn="ctr"/>
            <a:r>
              <a:rPr lang="en-US" sz="2800" dirty="0"/>
              <a:t>How did we get here?</a:t>
            </a: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48AC02-386E-B28F-286D-BF1876E019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63539730"/>
              </p:ext>
            </p:extLst>
          </p:nvPr>
        </p:nvGraphicFramePr>
        <p:xfrm>
          <a:off x="179388" y="1757363"/>
          <a:ext cx="105108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Shape, arrow">
            <a:extLst>
              <a:ext uri="{FF2B5EF4-FFF2-40B4-BE49-F238E27FC236}">
                <a16:creationId xmlns:a16="http://schemas.microsoft.com/office/drawing/2014/main" id="{09DE249B-A1DC-FDF0-7CD7-BE065D5CA2A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0" y="5062"/>
            <a:ext cx="3387144" cy="1752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3B169A-1DBA-F61F-306A-636B518E9389}"/>
              </a:ext>
            </a:extLst>
          </p:cNvPr>
          <p:cNvSpPr txBox="1"/>
          <p:nvPr/>
        </p:nvSpPr>
        <p:spPr>
          <a:xfrm>
            <a:off x="4118624" y="5430983"/>
            <a:ext cx="3158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https://www.ncbi.nlm.nih.gov/pmc/articles/PMC2622774/</a:t>
            </a:r>
          </a:p>
        </p:txBody>
      </p:sp>
    </p:spTree>
    <p:extLst>
      <p:ext uri="{BB962C8B-B14F-4D97-AF65-F5344CB8AC3E}">
        <p14:creationId xmlns:p14="http://schemas.microsoft.com/office/powerpoint/2010/main" val="35191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/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302-1B9B-A194-AF00-E6F64BF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Opiate prescription's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2006-2020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1DB9DB0-1269-EC85-866A-ED6D29AF143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883449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9232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FF6C-B9AB-8395-15A7-E5F3FC78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USA vs TN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9A0D617-2A7A-1895-9A86-5A43B433B2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1400175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780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58D4-4C23-6B8F-95F4-D16B68E1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Prescribed Drugs By Year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F6745D-64AF-4EB0-3366-1B1A3A20731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6858465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458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2981-9767-74B0-05C3-B6FFEB5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by county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661568213"/>
                  </p:ext>
                </p:extLst>
              </p:nvPr>
            </p:nvGraphicFramePr>
            <p:xfrm>
              <a:off x="1179513" y="2151063"/>
              <a:ext cx="9142123" cy="35639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513" y="2151063"/>
                <a:ext cx="9142123" cy="356393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4DB5FFF-A879-C38B-29F6-D98923B653FB}"/>
              </a:ext>
            </a:extLst>
          </p:cNvPr>
          <p:cNvSpPr txBox="1"/>
          <p:nvPr/>
        </p:nvSpPr>
        <p:spPr>
          <a:xfrm>
            <a:off x="1620981" y="4980484"/>
            <a:ext cx="20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 100 people</a:t>
            </a:r>
          </a:p>
        </p:txBody>
      </p:sp>
    </p:spTree>
    <p:extLst>
      <p:ext uri="{BB962C8B-B14F-4D97-AF65-F5344CB8AC3E}">
        <p14:creationId xmlns:p14="http://schemas.microsoft.com/office/powerpoint/2010/main" val="365029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6438</TotalTime>
  <Words>378</Words>
  <Application>Microsoft Office PowerPoint</Application>
  <PresentationFormat>Widescreen</PresentationFormat>
  <Paragraphs>87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Bembo</vt:lpstr>
      <vt:lpstr>Calibri</vt:lpstr>
      <vt:lpstr>ArchiveVTI</vt:lpstr>
      <vt:lpstr>Over Prescribing &amp; overdose</vt:lpstr>
      <vt:lpstr>Introduction</vt:lpstr>
      <vt:lpstr>How did we get here?</vt:lpstr>
      <vt:lpstr>Prescribing trends</vt:lpstr>
      <vt:lpstr>Opiate prescription's 2006-2020</vt:lpstr>
      <vt:lpstr>Prescriptions USA vs TN</vt:lpstr>
      <vt:lpstr>Top Prescribed Drugs By Year</vt:lpstr>
      <vt:lpstr>Prescriptions by county</vt:lpstr>
      <vt:lpstr>PowerPoint Presentation</vt:lpstr>
      <vt:lpstr>Fatal overdoses 2013-2020</vt:lpstr>
      <vt:lpstr>Fatal overdoses USA 1980-2020</vt:lpstr>
      <vt:lpstr>Fatal OD BY Drug and Year</vt:lpstr>
      <vt:lpstr>Fatal BY County</vt:lpstr>
      <vt:lpstr>The way to get started is to quit talking and begin doing.</vt:lpstr>
      <vt:lpstr>Non-Fatal overdoses 2013-2020</vt:lpstr>
      <vt:lpstr>Non-fatal OD by drug and year</vt:lpstr>
      <vt:lpstr>Non-fatal by county</vt:lpstr>
      <vt:lpstr>In Conclusion </vt:lpstr>
      <vt:lpstr>Challenges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89</cp:revision>
  <dcterms:created xsi:type="dcterms:W3CDTF">2022-12-12T18:20:46Z</dcterms:created>
  <dcterms:modified xsi:type="dcterms:W3CDTF">2022-12-21T01:57:01Z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